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1" r:id="rId4"/>
    <p:sldId id="260" r:id="rId5"/>
    <p:sldId id="262" r:id="rId6"/>
    <p:sldId id="263" r:id="rId7"/>
    <p:sldId id="264" r:id="rId8"/>
    <p:sldId id="265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ED"/>
    <a:srgbClr val="314C60"/>
    <a:srgbClr val="D2D7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27DD7E-3EDC-4FCC-98C4-BE4B948EEC69}" v="13" dt="2025-07-10T16:43:27.0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ey Reed" userId="c0487cb1-777f-4850-8658-52b6a5f7e490" providerId="ADAL" clId="{42E1076E-D3A7-4189-B732-2D4BEAFF753A}"/>
    <pc:docChg chg="undo custSel addSld delSld modSld modShowInfo">
      <pc:chgData name="Lindsey Reed" userId="c0487cb1-777f-4850-8658-52b6a5f7e490" providerId="ADAL" clId="{42E1076E-D3A7-4189-B732-2D4BEAFF753A}" dt="2025-07-07T18:45:40.883" v="2444" actId="20577"/>
      <pc:docMkLst>
        <pc:docMk/>
      </pc:docMkLst>
      <pc:sldChg chg="addSp modSp mod modAnim">
        <pc:chgData name="Lindsey Reed" userId="c0487cb1-777f-4850-8658-52b6a5f7e490" providerId="ADAL" clId="{42E1076E-D3A7-4189-B732-2D4BEAFF753A}" dt="2025-07-06T18:18:22.027" v="2001" actId="6549"/>
        <pc:sldMkLst>
          <pc:docMk/>
          <pc:sldMk cId="1684323041" sldId="256"/>
        </pc:sldMkLst>
        <pc:spChg chg="mod ord">
          <ac:chgData name="Lindsey Reed" userId="c0487cb1-777f-4850-8658-52b6a5f7e490" providerId="ADAL" clId="{42E1076E-D3A7-4189-B732-2D4BEAFF753A}" dt="2025-07-06T18:18:15.323" v="2000" actId="6549"/>
          <ac:spMkLst>
            <pc:docMk/>
            <pc:sldMk cId="1684323041" sldId="256"/>
            <ac:spMk id="2" creationId="{EAD324FB-05B9-6368-0B8E-08B817565A86}"/>
          </ac:spMkLst>
        </pc:spChg>
        <pc:spChg chg="mod ord">
          <ac:chgData name="Lindsey Reed" userId="c0487cb1-777f-4850-8658-52b6a5f7e490" providerId="ADAL" clId="{42E1076E-D3A7-4189-B732-2D4BEAFF753A}" dt="2025-07-06T18:18:22.027" v="2001" actId="6549"/>
          <ac:spMkLst>
            <pc:docMk/>
            <pc:sldMk cId="1684323041" sldId="256"/>
            <ac:spMk id="3" creationId="{1634431B-48F2-FF71-5D58-24FBA521C41C}"/>
          </ac:spMkLst>
        </pc:spChg>
        <pc:spChg chg="add mod">
          <ac:chgData name="Lindsey Reed" userId="c0487cb1-777f-4850-8658-52b6a5f7e490" providerId="ADAL" clId="{42E1076E-D3A7-4189-B732-2D4BEAFF753A}" dt="2025-07-06T16:40:18.606" v="795" actId="14100"/>
          <ac:spMkLst>
            <pc:docMk/>
            <pc:sldMk cId="1684323041" sldId="256"/>
            <ac:spMk id="7" creationId="{D2A5F58F-F2F1-DAEC-0FA8-8EB89D3D0FAB}"/>
          </ac:spMkLst>
        </pc:spChg>
      </pc:sldChg>
      <pc:sldChg chg="addSp delSp modSp mod modTransition modAnim">
        <pc:chgData name="Lindsey Reed" userId="c0487cb1-777f-4850-8658-52b6a5f7e490" providerId="ADAL" clId="{42E1076E-D3A7-4189-B732-2D4BEAFF753A}" dt="2025-07-07T18:45:40.883" v="2444" actId="20577"/>
        <pc:sldMkLst>
          <pc:docMk/>
          <pc:sldMk cId="373886438" sldId="260"/>
        </pc:sldMkLst>
        <pc:spChg chg="mod">
          <ac:chgData name="Lindsey Reed" userId="c0487cb1-777f-4850-8658-52b6a5f7e490" providerId="ADAL" clId="{42E1076E-D3A7-4189-B732-2D4BEAFF753A}" dt="2025-07-07T18:42:48.154" v="2435" actId="20577"/>
          <ac:spMkLst>
            <pc:docMk/>
            <pc:sldMk cId="373886438" sldId="260"/>
            <ac:spMk id="3" creationId="{CDC602ED-8ED9-9336-CF62-893AA9A9DC67}"/>
          </ac:spMkLst>
        </pc:spChg>
        <pc:spChg chg="mod">
          <ac:chgData name="Lindsey Reed" userId="c0487cb1-777f-4850-8658-52b6a5f7e490" providerId="ADAL" clId="{42E1076E-D3A7-4189-B732-2D4BEAFF753A}" dt="2025-07-06T17:59:14.230" v="1628" actId="207"/>
          <ac:spMkLst>
            <pc:docMk/>
            <pc:sldMk cId="373886438" sldId="260"/>
            <ac:spMk id="8" creationId="{742F7A26-72BE-04D0-0939-729667DA36F1}"/>
          </ac:spMkLst>
        </pc:spChg>
        <pc:spChg chg="mod">
          <ac:chgData name="Lindsey Reed" userId="c0487cb1-777f-4850-8658-52b6a5f7e490" providerId="ADAL" clId="{42E1076E-D3A7-4189-B732-2D4BEAFF753A}" dt="2025-07-06T17:59:27.710" v="1629" actId="207"/>
          <ac:spMkLst>
            <pc:docMk/>
            <pc:sldMk cId="373886438" sldId="260"/>
            <ac:spMk id="11" creationId="{A8A8FD79-35CB-3955-A8CF-671D6E8B4E71}"/>
          </ac:spMkLst>
        </pc:spChg>
        <pc:spChg chg="mod">
          <ac:chgData name="Lindsey Reed" userId="c0487cb1-777f-4850-8658-52b6a5f7e490" providerId="ADAL" clId="{42E1076E-D3A7-4189-B732-2D4BEAFF753A}" dt="2025-07-07T18:45:40.883" v="2444" actId="20577"/>
          <ac:spMkLst>
            <pc:docMk/>
            <pc:sldMk cId="373886438" sldId="260"/>
            <ac:spMk id="12" creationId="{8C466C83-0E05-7B94-676D-C7F94FF05C9F}"/>
          </ac:spMkLst>
        </pc:spChg>
        <pc:spChg chg="mod">
          <ac:chgData name="Lindsey Reed" userId="c0487cb1-777f-4850-8658-52b6a5f7e490" providerId="ADAL" clId="{42E1076E-D3A7-4189-B732-2D4BEAFF753A}" dt="2025-07-06T18:00:00.314" v="1632" actId="207"/>
          <ac:spMkLst>
            <pc:docMk/>
            <pc:sldMk cId="373886438" sldId="260"/>
            <ac:spMk id="55" creationId="{D8BC801E-D5AD-E2EA-374D-5CE5D44885FD}"/>
          </ac:spMkLst>
        </pc:spChg>
        <pc:spChg chg="mod">
          <ac:chgData name="Lindsey Reed" userId="c0487cb1-777f-4850-8658-52b6a5f7e490" providerId="ADAL" clId="{42E1076E-D3A7-4189-B732-2D4BEAFF753A}" dt="2025-07-06T17:59:51.025" v="1631" actId="207"/>
          <ac:spMkLst>
            <pc:docMk/>
            <pc:sldMk cId="373886438" sldId="260"/>
            <ac:spMk id="56" creationId="{F921E8C3-11C8-6C3B-02DC-EB9C458FA2D6}"/>
          </ac:spMkLst>
        </pc:spChg>
        <pc:spChg chg="mod">
          <ac:chgData name="Lindsey Reed" userId="c0487cb1-777f-4850-8658-52b6a5f7e490" providerId="ADAL" clId="{42E1076E-D3A7-4189-B732-2D4BEAFF753A}" dt="2025-07-06T18:00:29.587" v="1657"/>
          <ac:spMkLst>
            <pc:docMk/>
            <pc:sldMk cId="373886438" sldId="260"/>
            <ac:spMk id="58" creationId="{2F89D98E-B8C6-B947-D846-F3FDE7A5D52E}"/>
          </ac:spMkLst>
        </pc:spChg>
        <pc:spChg chg="mod">
          <ac:chgData name="Lindsey Reed" userId="c0487cb1-777f-4850-8658-52b6a5f7e490" providerId="ADAL" clId="{42E1076E-D3A7-4189-B732-2D4BEAFF753A}" dt="2025-07-06T18:00:29.587" v="1657"/>
          <ac:spMkLst>
            <pc:docMk/>
            <pc:sldMk cId="373886438" sldId="260"/>
            <ac:spMk id="59" creationId="{7A212C35-C146-EFF7-F889-FCDE1B91BAD8}"/>
          </ac:spMkLst>
        </pc:spChg>
        <pc:spChg chg="mod">
          <ac:chgData name="Lindsey Reed" userId="c0487cb1-777f-4850-8658-52b6a5f7e490" providerId="ADAL" clId="{42E1076E-D3A7-4189-B732-2D4BEAFF753A}" dt="2025-07-06T18:00:42.771" v="1659"/>
          <ac:spMkLst>
            <pc:docMk/>
            <pc:sldMk cId="373886438" sldId="260"/>
            <ac:spMk id="61" creationId="{9BF336A5-BD99-A29B-0218-76C6AC7DE6D6}"/>
          </ac:spMkLst>
        </pc:spChg>
        <pc:spChg chg="mod">
          <ac:chgData name="Lindsey Reed" userId="c0487cb1-777f-4850-8658-52b6a5f7e490" providerId="ADAL" clId="{42E1076E-D3A7-4189-B732-2D4BEAFF753A}" dt="2025-07-06T18:00:42.771" v="1659"/>
          <ac:spMkLst>
            <pc:docMk/>
            <pc:sldMk cId="373886438" sldId="260"/>
            <ac:spMk id="62" creationId="{B533E764-0817-68EA-5ED4-9767621B58BF}"/>
          </ac:spMkLst>
        </pc:spChg>
        <pc:spChg chg="mod">
          <ac:chgData name="Lindsey Reed" userId="c0487cb1-777f-4850-8658-52b6a5f7e490" providerId="ADAL" clId="{42E1076E-D3A7-4189-B732-2D4BEAFF753A}" dt="2025-07-06T18:00:54.502" v="1661"/>
          <ac:spMkLst>
            <pc:docMk/>
            <pc:sldMk cId="373886438" sldId="260"/>
            <ac:spMk id="64" creationId="{8AE401C5-046D-5985-3DEB-5DD41B26912E}"/>
          </ac:spMkLst>
        </pc:spChg>
        <pc:spChg chg="mod">
          <ac:chgData name="Lindsey Reed" userId="c0487cb1-777f-4850-8658-52b6a5f7e490" providerId="ADAL" clId="{42E1076E-D3A7-4189-B732-2D4BEAFF753A}" dt="2025-07-06T18:00:54.502" v="1661"/>
          <ac:spMkLst>
            <pc:docMk/>
            <pc:sldMk cId="373886438" sldId="260"/>
            <ac:spMk id="65" creationId="{16011E48-EB80-11D4-96AB-A04681E62B36}"/>
          </ac:spMkLst>
        </pc:spChg>
        <pc:spChg chg="mod">
          <ac:chgData name="Lindsey Reed" userId="c0487cb1-777f-4850-8658-52b6a5f7e490" providerId="ADAL" clId="{42E1076E-D3A7-4189-B732-2D4BEAFF753A}" dt="2025-07-06T18:00:54.502" v="1661"/>
          <ac:spMkLst>
            <pc:docMk/>
            <pc:sldMk cId="373886438" sldId="260"/>
            <ac:spMk id="67" creationId="{CED38074-1C75-CC9D-845B-0DEDE4FA6F79}"/>
          </ac:spMkLst>
        </pc:spChg>
        <pc:spChg chg="mod">
          <ac:chgData name="Lindsey Reed" userId="c0487cb1-777f-4850-8658-52b6a5f7e490" providerId="ADAL" clId="{42E1076E-D3A7-4189-B732-2D4BEAFF753A}" dt="2025-07-06T18:00:54.502" v="1661"/>
          <ac:spMkLst>
            <pc:docMk/>
            <pc:sldMk cId="373886438" sldId="260"/>
            <ac:spMk id="68" creationId="{12CB7CFC-AEE6-D051-76F9-74CF17B5EAA3}"/>
          </ac:spMkLst>
        </pc:spChg>
        <pc:grpChg chg="mod">
          <ac:chgData name="Lindsey Reed" userId="c0487cb1-777f-4850-8658-52b6a5f7e490" providerId="ADAL" clId="{42E1076E-D3A7-4189-B732-2D4BEAFF753A}" dt="2025-07-06T18:10:26.871" v="1917" actId="1076"/>
          <ac:grpSpMkLst>
            <pc:docMk/>
            <pc:sldMk cId="373886438" sldId="260"/>
            <ac:grpSpMk id="18" creationId="{7F2B62F4-2168-DB24-0F0B-F58049A9CC71}"/>
          </ac:grpSpMkLst>
        </pc:grpChg>
        <pc:grpChg chg="add mod">
          <ac:chgData name="Lindsey Reed" userId="c0487cb1-777f-4850-8658-52b6a5f7e490" providerId="ADAL" clId="{42E1076E-D3A7-4189-B732-2D4BEAFF753A}" dt="2025-07-06T18:10:23.534" v="1916" actId="1076"/>
          <ac:grpSpMkLst>
            <pc:docMk/>
            <pc:sldMk cId="373886438" sldId="260"/>
            <ac:grpSpMk id="54" creationId="{6962CFA2-F673-AD58-7EC9-1B8E00F1E33E}"/>
          </ac:grpSpMkLst>
        </pc:grpChg>
        <pc:grpChg chg="add mod">
          <ac:chgData name="Lindsey Reed" userId="c0487cb1-777f-4850-8658-52b6a5f7e490" providerId="ADAL" clId="{42E1076E-D3A7-4189-B732-2D4BEAFF753A}" dt="2025-07-06T18:07:09.231" v="1809" actId="1036"/>
          <ac:grpSpMkLst>
            <pc:docMk/>
            <pc:sldMk cId="373886438" sldId="260"/>
            <ac:grpSpMk id="57" creationId="{5358F35D-3C0E-152D-3084-8F572A55F0D3}"/>
          </ac:grpSpMkLst>
        </pc:grpChg>
        <pc:grpChg chg="add mod">
          <ac:chgData name="Lindsey Reed" userId="c0487cb1-777f-4850-8658-52b6a5f7e490" providerId="ADAL" clId="{42E1076E-D3A7-4189-B732-2D4BEAFF753A}" dt="2025-07-06T18:07:09.231" v="1809" actId="1036"/>
          <ac:grpSpMkLst>
            <pc:docMk/>
            <pc:sldMk cId="373886438" sldId="260"/>
            <ac:grpSpMk id="60" creationId="{8870F46B-BE00-7649-C130-08FB53037D36}"/>
          </ac:grpSpMkLst>
        </pc:grpChg>
        <pc:grpChg chg="add mod">
          <ac:chgData name="Lindsey Reed" userId="c0487cb1-777f-4850-8658-52b6a5f7e490" providerId="ADAL" clId="{42E1076E-D3A7-4189-B732-2D4BEAFF753A}" dt="2025-07-06T18:07:09.231" v="1809" actId="1036"/>
          <ac:grpSpMkLst>
            <pc:docMk/>
            <pc:sldMk cId="373886438" sldId="260"/>
            <ac:grpSpMk id="63" creationId="{972848A3-0337-BDB4-4070-16E23FE6BEB6}"/>
          </ac:grpSpMkLst>
        </pc:grpChg>
        <pc:grpChg chg="add mod">
          <ac:chgData name="Lindsey Reed" userId="c0487cb1-777f-4850-8658-52b6a5f7e490" providerId="ADAL" clId="{42E1076E-D3A7-4189-B732-2D4BEAFF753A}" dt="2025-07-06T18:07:09.231" v="1809" actId="1036"/>
          <ac:grpSpMkLst>
            <pc:docMk/>
            <pc:sldMk cId="373886438" sldId="260"/>
            <ac:grpSpMk id="66" creationId="{CC281FFF-9F40-A0C9-B1C9-82DB9C0AF0B0}"/>
          </ac:grpSpMkLst>
        </pc:grpChg>
      </pc:sldChg>
      <pc:sldChg chg="addSp delSp modSp mod modAnim">
        <pc:chgData name="Lindsey Reed" userId="c0487cb1-777f-4850-8658-52b6a5f7e490" providerId="ADAL" clId="{42E1076E-D3A7-4189-B732-2D4BEAFF753A}" dt="2025-07-07T18:41:47.351" v="2428"/>
        <pc:sldMkLst>
          <pc:docMk/>
          <pc:sldMk cId="3215422722" sldId="261"/>
        </pc:sldMkLst>
        <pc:spChg chg="add mod">
          <ac:chgData name="Lindsey Reed" userId="c0487cb1-777f-4850-8658-52b6a5f7e490" providerId="ADAL" clId="{42E1076E-D3A7-4189-B732-2D4BEAFF753A}" dt="2025-07-07T18:40:07.878" v="2426" actId="20577"/>
          <ac:spMkLst>
            <pc:docMk/>
            <pc:sldMk cId="3215422722" sldId="261"/>
            <ac:spMk id="2" creationId="{79339CBF-D5C3-724E-61A1-8E84BB4B56BD}"/>
          </ac:spMkLst>
        </pc:spChg>
        <pc:spChg chg="mod">
          <ac:chgData name="Lindsey Reed" userId="c0487cb1-777f-4850-8658-52b6a5f7e490" providerId="ADAL" clId="{42E1076E-D3A7-4189-B732-2D4BEAFF753A}" dt="2025-07-06T17:58:32.731" v="1625" actId="115"/>
          <ac:spMkLst>
            <pc:docMk/>
            <pc:sldMk cId="3215422722" sldId="261"/>
            <ac:spMk id="12" creationId="{67CC7B48-28C8-DBBE-C386-7367BFC2DA5D}"/>
          </ac:spMkLst>
        </pc:spChg>
        <pc:spChg chg="mod">
          <ac:chgData name="Lindsey Reed" userId="c0487cb1-777f-4850-8658-52b6a5f7e490" providerId="ADAL" clId="{42E1076E-D3A7-4189-B732-2D4BEAFF753A}" dt="2025-07-07T18:31:31.420" v="2383" actId="20577"/>
          <ac:spMkLst>
            <pc:docMk/>
            <pc:sldMk cId="3215422722" sldId="261"/>
            <ac:spMk id="13" creationId="{0053627B-5EB0-86D7-8098-F91034A7CCED}"/>
          </ac:spMkLst>
        </pc:spChg>
        <pc:spChg chg="mod">
          <ac:chgData name="Lindsey Reed" userId="c0487cb1-777f-4850-8658-52b6a5f7e490" providerId="ADAL" clId="{42E1076E-D3A7-4189-B732-2D4BEAFF753A}" dt="2025-07-07T18:29:00.743" v="2326"/>
          <ac:spMkLst>
            <pc:docMk/>
            <pc:sldMk cId="3215422722" sldId="261"/>
            <ac:spMk id="19" creationId="{2C57CFDF-520B-EA99-8722-C1AA91E486DC}"/>
          </ac:spMkLst>
        </pc:spChg>
        <pc:spChg chg="mod">
          <ac:chgData name="Lindsey Reed" userId="c0487cb1-777f-4850-8658-52b6a5f7e490" providerId="ADAL" clId="{42E1076E-D3A7-4189-B732-2D4BEAFF753A}" dt="2025-07-07T18:34:10.496" v="2390" actId="1076"/>
          <ac:spMkLst>
            <pc:docMk/>
            <pc:sldMk cId="3215422722" sldId="261"/>
            <ac:spMk id="21" creationId="{4852DA1B-1403-46C8-CF2C-B5C3B6CE6F5C}"/>
          </ac:spMkLst>
        </pc:spChg>
        <pc:graphicFrameChg chg="mod modGraphic">
          <ac:chgData name="Lindsey Reed" userId="c0487cb1-777f-4850-8658-52b6a5f7e490" providerId="ADAL" clId="{42E1076E-D3A7-4189-B732-2D4BEAFF753A}" dt="2025-07-07T18:37:17.115" v="2405" actId="20577"/>
          <ac:graphicFrameMkLst>
            <pc:docMk/>
            <pc:sldMk cId="3215422722" sldId="261"/>
            <ac:graphicFrameMk id="18" creationId="{0D53E793-7118-57C2-3BC9-C82EE54BB1D6}"/>
          </ac:graphicFrameMkLst>
        </pc:graphicFrameChg>
        <pc:picChg chg="add mod">
          <ac:chgData name="Lindsey Reed" userId="c0487cb1-777f-4850-8658-52b6a5f7e490" providerId="ADAL" clId="{42E1076E-D3A7-4189-B732-2D4BEAFF753A}" dt="2025-07-06T17:16:07.389" v="1214" actId="1076"/>
          <ac:picMkLst>
            <pc:docMk/>
            <pc:sldMk cId="3215422722" sldId="261"/>
            <ac:picMk id="24" creationId="{4519D9EF-475C-B653-CE23-37A248004FCB}"/>
          </ac:picMkLst>
        </pc:picChg>
      </pc:sldChg>
      <pc:sldChg chg="addSp delSp modSp add mod setBg delAnim modAnim">
        <pc:chgData name="Lindsey Reed" userId="c0487cb1-777f-4850-8658-52b6a5f7e490" providerId="ADAL" clId="{42E1076E-D3A7-4189-B732-2D4BEAFF753A}" dt="2025-07-06T18:34:32.232" v="2219" actId="20577"/>
        <pc:sldMkLst>
          <pc:docMk/>
          <pc:sldMk cId="4181901455" sldId="262"/>
        </pc:sldMkLst>
        <pc:spChg chg="add mod ord">
          <ac:chgData name="Lindsey Reed" userId="c0487cb1-777f-4850-8658-52b6a5f7e490" providerId="ADAL" clId="{42E1076E-D3A7-4189-B732-2D4BEAFF753A}" dt="2025-07-06T18:34:32.232" v="2219" actId="20577"/>
          <ac:spMkLst>
            <pc:docMk/>
            <pc:sldMk cId="4181901455" sldId="262"/>
            <ac:spMk id="7" creationId="{B08E4B25-FDEE-54A0-C718-09FBA4BE24C4}"/>
          </ac:spMkLst>
        </pc:spChg>
        <pc:spChg chg="mod ord">
          <ac:chgData name="Lindsey Reed" userId="c0487cb1-777f-4850-8658-52b6a5f7e490" providerId="ADAL" clId="{42E1076E-D3A7-4189-B732-2D4BEAFF753A}" dt="2025-07-06T18:22:38.087" v="2006" actId="115"/>
          <ac:spMkLst>
            <pc:docMk/>
            <pc:sldMk cId="4181901455" sldId="262"/>
            <ac:spMk id="12" creationId="{22CDCB55-332D-6CA6-37F5-07CB83DB17A9}"/>
          </ac:spMkLst>
        </pc:spChg>
        <pc:spChg chg="add mod">
          <ac:chgData name="Lindsey Reed" userId="c0487cb1-777f-4850-8658-52b6a5f7e490" providerId="ADAL" clId="{42E1076E-D3A7-4189-B732-2D4BEAFF753A}" dt="2025-07-06T16:35:20.164" v="749" actId="14100"/>
          <ac:spMkLst>
            <pc:docMk/>
            <pc:sldMk cId="4181901455" sldId="262"/>
            <ac:spMk id="14" creationId="{986F3EF7-4138-154D-7538-EA859A6BA911}"/>
          </ac:spMkLst>
        </pc:spChg>
        <pc:spChg chg="add mod">
          <ac:chgData name="Lindsey Reed" userId="c0487cb1-777f-4850-8658-52b6a5f7e490" providerId="ADAL" clId="{42E1076E-D3A7-4189-B732-2D4BEAFF753A}" dt="2025-07-06T16:43:35.472" v="867" actId="20577"/>
          <ac:spMkLst>
            <pc:docMk/>
            <pc:sldMk cId="4181901455" sldId="262"/>
            <ac:spMk id="20" creationId="{F8F89D87-F26C-25C0-21DF-B1CD68300982}"/>
          </ac:spMkLst>
        </pc:spChg>
        <pc:picChg chg="add mod ord modCrop">
          <ac:chgData name="Lindsey Reed" userId="c0487cb1-777f-4850-8658-52b6a5f7e490" providerId="ADAL" clId="{42E1076E-D3A7-4189-B732-2D4BEAFF753A}" dt="2025-07-06T16:24:06.738" v="270" actId="14100"/>
          <ac:picMkLst>
            <pc:docMk/>
            <pc:sldMk cId="4181901455" sldId="262"/>
            <ac:picMk id="9" creationId="{BA4D688E-8C31-6F5B-EDB0-70CD1A460A71}"/>
          </ac:picMkLst>
        </pc:picChg>
      </pc:sldChg>
      <pc:sldChg chg="addSp delSp modSp new mod">
        <pc:chgData name="Lindsey Reed" userId="c0487cb1-777f-4850-8658-52b6a5f7e490" providerId="ADAL" clId="{42E1076E-D3A7-4189-B732-2D4BEAFF753A}" dt="2025-07-06T18:25:24.611" v="2101" actId="6549"/>
        <pc:sldMkLst>
          <pc:docMk/>
          <pc:sldMk cId="3765462958" sldId="263"/>
        </pc:sldMkLst>
        <pc:spChg chg="add mod">
          <ac:chgData name="Lindsey Reed" userId="c0487cb1-777f-4850-8658-52b6a5f7e490" providerId="ADAL" clId="{42E1076E-D3A7-4189-B732-2D4BEAFF753A}" dt="2025-07-06T16:53:10.030" v="937" actId="1076"/>
          <ac:spMkLst>
            <pc:docMk/>
            <pc:sldMk cId="3765462958" sldId="263"/>
            <ac:spMk id="3" creationId="{8C6A3D41-7C96-AD94-E0A7-5482585BBB5A}"/>
          </ac:spMkLst>
        </pc:spChg>
        <pc:spChg chg="add mod">
          <ac:chgData name="Lindsey Reed" userId="c0487cb1-777f-4850-8658-52b6a5f7e490" providerId="ADAL" clId="{42E1076E-D3A7-4189-B732-2D4BEAFF753A}" dt="2025-07-06T16:53:35.365" v="941" actId="1076"/>
          <ac:spMkLst>
            <pc:docMk/>
            <pc:sldMk cId="3765462958" sldId="263"/>
            <ac:spMk id="6" creationId="{682F25E1-D6E5-7417-91EB-4A6BA2A74472}"/>
          </ac:spMkLst>
        </pc:spChg>
        <pc:graphicFrameChg chg="add mod modGraphic">
          <ac:chgData name="Lindsey Reed" userId="c0487cb1-777f-4850-8658-52b6a5f7e490" providerId="ADAL" clId="{42E1076E-D3A7-4189-B732-2D4BEAFF753A}" dt="2025-07-06T18:25:24.611" v="2101" actId="6549"/>
          <ac:graphicFrameMkLst>
            <pc:docMk/>
            <pc:sldMk cId="3765462958" sldId="263"/>
            <ac:graphicFrameMk id="4" creationId="{BFA39083-BC6D-20A2-9557-EF2BC2F4E413}"/>
          </ac:graphicFrameMkLst>
        </pc:graphicFrameChg>
        <pc:picChg chg="add mod ord">
          <ac:chgData name="Lindsey Reed" userId="c0487cb1-777f-4850-8658-52b6a5f7e490" providerId="ADAL" clId="{42E1076E-D3A7-4189-B732-2D4BEAFF753A}" dt="2025-07-06T16:55:25.037" v="965" actId="14100"/>
          <ac:picMkLst>
            <pc:docMk/>
            <pc:sldMk cId="3765462958" sldId="263"/>
            <ac:picMk id="9" creationId="{7FD197F1-6B4A-17AA-6E0D-46224C55F1EC}"/>
          </ac:picMkLst>
        </pc:picChg>
      </pc:sldChg>
      <pc:sldChg chg="addSp delSp modSp new mod setBg modAnim">
        <pc:chgData name="Lindsey Reed" userId="c0487cb1-777f-4850-8658-52b6a5f7e490" providerId="ADAL" clId="{42E1076E-D3A7-4189-B732-2D4BEAFF753A}" dt="2025-07-06T18:38:59.586" v="2304" actId="1076"/>
        <pc:sldMkLst>
          <pc:docMk/>
          <pc:sldMk cId="3715882401" sldId="264"/>
        </pc:sldMkLst>
        <pc:spChg chg="add del mod ord">
          <ac:chgData name="Lindsey Reed" userId="c0487cb1-777f-4850-8658-52b6a5f7e490" providerId="ADAL" clId="{42E1076E-D3A7-4189-B732-2D4BEAFF753A}" dt="2025-07-06T17:17:50.910" v="1269" actId="6549"/>
          <ac:spMkLst>
            <pc:docMk/>
            <pc:sldMk cId="3715882401" sldId="264"/>
            <ac:spMk id="2" creationId="{D2DAA71F-3440-F856-B9E4-2C7E59B0A2BB}"/>
          </ac:spMkLst>
        </pc:spChg>
        <pc:spChg chg="add mod">
          <ac:chgData name="Lindsey Reed" userId="c0487cb1-777f-4850-8658-52b6a5f7e490" providerId="ADAL" clId="{42E1076E-D3A7-4189-B732-2D4BEAFF753A}" dt="2025-07-06T17:00:52.787" v="1028" actId="14100"/>
          <ac:spMkLst>
            <pc:docMk/>
            <pc:sldMk cId="3715882401" sldId="264"/>
            <ac:spMk id="5" creationId="{77DA2579-E8F3-DB14-3CB8-A9AC67991B9B}"/>
          </ac:spMkLst>
        </pc:spChg>
        <pc:spChg chg="add mod">
          <ac:chgData name="Lindsey Reed" userId="c0487cb1-777f-4850-8658-52b6a5f7e490" providerId="ADAL" clId="{42E1076E-D3A7-4189-B732-2D4BEAFF753A}" dt="2025-07-06T17:17:59.132" v="1270" actId="1076"/>
          <ac:spMkLst>
            <pc:docMk/>
            <pc:sldMk cId="3715882401" sldId="264"/>
            <ac:spMk id="7" creationId="{04F4CDA7-5478-3063-2578-81997FB8ACDC}"/>
          </ac:spMkLst>
        </pc:spChg>
        <pc:spChg chg="add mod">
          <ac:chgData name="Lindsey Reed" userId="c0487cb1-777f-4850-8658-52b6a5f7e490" providerId="ADAL" clId="{42E1076E-D3A7-4189-B732-2D4BEAFF753A}" dt="2025-07-06T18:38:59.586" v="2304" actId="1076"/>
          <ac:spMkLst>
            <pc:docMk/>
            <pc:sldMk cId="3715882401" sldId="264"/>
            <ac:spMk id="8" creationId="{0AEF5F50-36FC-C66B-B107-FC128720EE0F}"/>
          </ac:spMkLst>
        </pc:spChg>
        <pc:picChg chg="add mod modCrop">
          <ac:chgData name="Lindsey Reed" userId="c0487cb1-777f-4850-8658-52b6a5f7e490" providerId="ADAL" clId="{42E1076E-D3A7-4189-B732-2D4BEAFF753A}" dt="2025-07-06T17:05:52.709" v="1163" actId="732"/>
          <ac:picMkLst>
            <pc:docMk/>
            <pc:sldMk cId="3715882401" sldId="264"/>
            <ac:picMk id="4" creationId="{A6DAFC15-1B64-2F1E-D112-31F9C7763D03}"/>
          </ac:picMkLst>
        </pc:picChg>
      </pc:sldChg>
      <pc:sldChg chg="addSp delSp modSp new mod modAnim">
        <pc:chgData name="Lindsey Reed" userId="c0487cb1-777f-4850-8658-52b6a5f7e490" providerId="ADAL" clId="{42E1076E-D3A7-4189-B732-2D4BEAFF753A}" dt="2025-07-06T18:39:49.598" v="2308"/>
        <pc:sldMkLst>
          <pc:docMk/>
          <pc:sldMk cId="2873800270" sldId="265"/>
        </pc:sldMkLst>
        <pc:spChg chg="add mod">
          <ac:chgData name="Lindsey Reed" userId="c0487cb1-777f-4850-8658-52b6a5f7e490" providerId="ADAL" clId="{42E1076E-D3A7-4189-B732-2D4BEAFF753A}" dt="2025-07-06T18:25:57.981" v="2109" actId="20577"/>
          <ac:spMkLst>
            <pc:docMk/>
            <pc:sldMk cId="2873800270" sldId="265"/>
            <ac:spMk id="3" creationId="{C9753EBA-6DFB-0589-DDD0-D1AFF4F781D3}"/>
          </ac:spMkLst>
        </pc:spChg>
        <pc:spChg chg="add mod">
          <ac:chgData name="Lindsey Reed" userId="c0487cb1-777f-4850-8658-52b6a5f7e490" providerId="ADAL" clId="{42E1076E-D3A7-4189-B732-2D4BEAFF753A}" dt="2025-07-06T17:10:15.864" v="1183" actId="6549"/>
          <ac:spMkLst>
            <pc:docMk/>
            <pc:sldMk cId="2873800270" sldId="265"/>
            <ac:spMk id="4" creationId="{D5CD06D0-F8C0-9C3B-37CE-43237BDC90F9}"/>
          </ac:spMkLst>
        </pc:spChg>
        <pc:picChg chg="add mod">
          <ac:chgData name="Lindsey Reed" userId="c0487cb1-777f-4850-8658-52b6a5f7e490" providerId="ADAL" clId="{42E1076E-D3A7-4189-B732-2D4BEAFF753A}" dt="2025-07-06T17:23:10.029" v="1328" actId="1036"/>
          <ac:picMkLst>
            <pc:docMk/>
            <pc:sldMk cId="2873800270" sldId="265"/>
            <ac:picMk id="2052" creationId="{230655E4-92C2-DF60-9150-3D3AB88EC737}"/>
          </ac:picMkLst>
        </pc:picChg>
      </pc:sldChg>
      <pc:sldChg chg="new del">
        <pc:chgData name="Lindsey Reed" userId="c0487cb1-777f-4850-8658-52b6a5f7e490" providerId="ADAL" clId="{42E1076E-D3A7-4189-B732-2D4BEAFF753A}" dt="2025-07-06T17:12:41.334" v="1195" actId="47"/>
        <pc:sldMkLst>
          <pc:docMk/>
          <pc:sldMk cId="1629318894" sldId="266"/>
        </pc:sldMkLst>
      </pc:sldChg>
      <pc:sldChg chg="addSp delSp modSp add mod setBg modAnim">
        <pc:chgData name="Lindsey Reed" userId="c0487cb1-777f-4850-8658-52b6a5f7e490" providerId="ADAL" clId="{42E1076E-D3A7-4189-B732-2D4BEAFF753A}" dt="2025-07-06T18:26:07.665" v="2111" actId="20577"/>
        <pc:sldMkLst>
          <pc:docMk/>
          <pc:sldMk cId="710189667" sldId="267"/>
        </pc:sldMkLst>
        <pc:spChg chg="mod">
          <ac:chgData name="Lindsey Reed" userId="c0487cb1-777f-4850-8658-52b6a5f7e490" providerId="ADAL" clId="{42E1076E-D3A7-4189-B732-2D4BEAFF753A}" dt="2025-07-06T18:26:07.665" v="2111" actId="20577"/>
          <ac:spMkLst>
            <pc:docMk/>
            <pc:sldMk cId="710189667" sldId="267"/>
            <ac:spMk id="4" creationId="{7CE83F35-A9B6-B1C5-C618-578DA4E666EC}"/>
          </ac:spMkLst>
        </pc:spChg>
        <pc:spChg chg="add mod ord">
          <ac:chgData name="Lindsey Reed" userId="c0487cb1-777f-4850-8658-52b6a5f7e490" providerId="ADAL" clId="{42E1076E-D3A7-4189-B732-2D4BEAFF753A}" dt="2025-07-06T18:16:46.098" v="1993" actId="1076"/>
          <ac:spMkLst>
            <pc:docMk/>
            <pc:sldMk cId="710189667" sldId="267"/>
            <ac:spMk id="6" creationId="{7BD64E19-E1E4-5E4A-D75D-057690CC7E63}"/>
          </ac:spMkLst>
        </pc:spChg>
        <pc:spChg chg="add mod">
          <ac:chgData name="Lindsey Reed" userId="c0487cb1-777f-4850-8658-52b6a5f7e490" providerId="ADAL" clId="{42E1076E-D3A7-4189-B732-2D4BEAFF753A}" dt="2025-07-06T18:16:53.003" v="1994" actId="1076"/>
          <ac:spMkLst>
            <pc:docMk/>
            <pc:sldMk cId="710189667" sldId="267"/>
            <ac:spMk id="9" creationId="{A466BC8E-89B4-5293-2338-C96C77619B36}"/>
          </ac:spMkLst>
        </pc:spChg>
        <pc:spChg chg="add">
          <ac:chgData name="Lindsey Reed" userId="c0487cb1-777f-4850-8658-52b6a5f7e490" providerId="ADAL" clId="{42E1076E-D3A7-4189-B732-2D4BEAFF753A}" dt="2025-07-06T17:29:14.434" v="1417" actId="26606"/>
          <ac:spMkLst>
            <pc:docMk/>
            <pc:sldMk cId="710189667" sldId="267"/>
            <ac:spMk id="4127" creationId="{0D7B6173-1D58-48E2-83CF-37350F315F75}"/>
          </ac:spMkLst>
        </pc:spChg>
        <pc:spChg chg="add">
          <ac:chgData name="Lindsey Reed" userId="c0487cb1-777f-4850-8658-52b6a5f7e490" providerId="ADAL" clId="{42E1076E-D3A7-4189-B732-2D4BEAFF753A}" dt="2025-07-06T17:29:14.434" v="1417" actId="26606"/>
          <ac:spMkLst>
            <pc:docMk/>
            <pc:sldMk cId="710189667" sldId="267"/>
            <ac:spMk id="4129" creationId="{02EBFA83-D4DB-4CA0-B229-9E44634D7FE9}"/>
          </ac:spMkLst>
        </pc:spChg>
        <pc:spChg chg="add">
          <ac:chgData name="Lindsey Reed" userId="c0487cb1-777f-4850-8658-52b6a5f7e490" providerId="ADAL" clId="{42E1076E-D3A7-4189-B732-2D4BEAFF753A}" dt="2025-07-06T17:29:14.434" v="1417" actId="26606"/>
          <ac:spMkLst>
            <pc:docMk/>
            <pc:sldMk cId="710189667" sldId="267"/>
            <ac:spMk id="4133" creationId="{21BDEC81-16A7-4451-B893-C15000083B77}"/>
          </ac:spMkLst>
        </pc:spChg>
        <pc:spChg chg="add">
          <ac:chgData name="Lindsey Reed" userId="c0487cb1-777f-4850-8658-52b6a5f7e490" providerId="ADAL" clId="{42E1076E-D3A7-4189-B732-2D4BEAFF753A}" dt="2025-07-06T17:29:14.434" v="1417" actId="26606"/>
          <ac:spMkLst>
            <pc:docMk/>
            <pc:sldMk cId="710189667" sldId="267"/>
            <ac:spMk id="4135" creationId="{26A515A1-4D80-430E-BE0A-71A290516A82}"/>
          </ac:spMkLst>
        </pc:spChg>
        <pc:picChg chg="add mod">
          <ac:chgData name="Lindsey Reed" userId="c0487cb1-777f-4850-8658-52b6a5f7e490" providerId="ADAL" clId="{42E1076E-D3A7-4189-B732-2D4BEAFF753A}" dt="2025-07-06T18:16:56.581" v="1995" actId="1076"/>
          <ac:picMkLst>
            <pc:docMk/>
            <pc:sldMk cId="710189667" sldId="267"/>
            <ac:picMk id="4102" creationId="{A9DFA90A-4AC4-82E1-BD29-33EADD67C8C7}"/>
          </ac:picMkLst>
        </pc:picChg>
        <pc:picChg chg="add">
          <ac:chgData name="Lindsey Reed" userId="c0487cb1-777f-4850-8658-52b6a5f7e490" providerId="ADAL" clId="{42E1076E-D3A7-4189-B732-2D4BEAFF753A}" dt="2025-07-06T17:29:14.434" v="1417" actId="26606"/>
          <ac:picMkLst>
            <pc:docMk/>
            <pc:sldMk cId="710189667" sldId="267"/>
            <ac:picMk id="4131" creationId="{B0DAC8FB-A162-44E3-A606-C855A03A5B09}"/>
          </ac:picMkLst>
        </pc:picChg>
      </pc:sldChg>
      <pc:sldChg chg="addSp modSp new del mod">
        <pc:chgData name="Lindsey Reed" userId="c0487cb1-777f-4850-8658-52b6a5f7e490" providerId="ADAL" clId="{42E1076E-D3A7-4189-B732-2D4BEAFF753A}" dt="2025-07-06T17:17:06.781" v="1259" actId="47"/>
        <pc:sldMkLst>
          <pc:docMk/>
          <pc:sldMk cId="2700754285" sldId="268"/>
        </pc:sldMkLst>
      </pc:sldChg>
      <pc:sldChg chg="addSp delSp modSp new mod modAnim">
        <pc:chgData name="Lindsey Reed" userId="c0487cb1-777f-4850-8658-52b6a5f7e490" providerId="ADAL" clId="{42E1076E-D3A7-4189-B732-2D4BEAFF753A}" dt="2025-07-06T18:41:28.759" v="2318" actId="20577"/>
        <pc:sldMkLst>
          <pc:docMk/>
          <pc:sldMk cId="3076361068" sldId="268"/>
        </pc:sldMkLst>
        <pc:spChg chg="add mod">
          <ac:chgData name="Lindsey Reed" userId="c0487cb1-777f-4850-8658-52b6a5f7e490" providerId="ADAL" clId="{42E1076E-D3A7-4189-B732-2D4BEAFF753A}" dt="2025-07-06T17:36:45.466" v="1483" actId="1076"/>
          <ac:spMkLst>
            <pc:docMk/>
            <pc:sldMk cId="3076361068" sldId="268"/>
            <ac:spMk id="4" creationId="{216A5E29-5EC2-8022-F1F7-68B3EEBB89C0}"/>
          </ac:spMkLst>
        </pc:spChg>
        <pc:graphicFrameChg chg="add mod modGraphic">
          <ac:chgData name="Lindsey Reed" userId="c0487cb1-777f-4850-8658-52b6a5f7e490" providerId="ADAL" clId="{42E1076E-D3A7-4189-B732-2D4BEAFF753A}" dt="2025-07-06T18:41:28.759" v="2318" actId="20577"/>
          <ac:graphicFrameMkLst>
            <pc:docMk/>
            <pc:sldMk cId="3076361068" sldId="268"/>
            <ac:graphicFrameMk id="5" creationId="{64AD273D-DD38-8858-FCC2-1EAFAB4DB0B3}"/>
          </ac:graphicFrameMkLst>
        </pc:graphicFrameChg>
        <pc:picChg chg="add mod">
          <ac:chgData name="Lindsey Reed" userId="c0487cb1-777f-4850-8658-52b6a5f7e490" providerId="ADAL" clId="{42E1076E-D3A7-4189-B732-2D4BEAFF753A}" dt="2025-07-06T17:42:46.936" v="1600" actId="732"/>
          <ac:picMkLst>
            <pc:docMk/>
            <pc:sldMk cId="3076361068" sldId="268"/>
            <ac:picMk id="5122" creationId="{A9352DE0-AB53-2776-43A0-1687B934764C}"/>
          </ac:picMkLst>
        </pc:picChg>
      </pc:sldChg>
    </pc:docChg>
  </pc:docChgLst>
  <pc:docChgLst>
    <pc:chgData name="Nicky Bishop" userId="cdc343ec84dcd4a3" providerId="LiveId" clId="{3B27DD7E-3EDC-4FCC-98C4-BE4B948EEC69}"/>
    <pc:docChg chg="modSld">
      <pc:chgData name="Nicky Bishop" userId="cdc343ec84dcd4a3" providerId="LiveId" clId="{3B27DD7E-3EDC-4FCC-98C4-BE4B948EEC69}" dt="2025-07-10T16:43:27.004" v="13" actId="20577"/>
      <pc:docMkLst>
        <pc:docMk/>
      </pc:docMkLst>
      <pc:sldChg chg="modSp mod">
        <pc:chgData name="Nicky Bishop" userId="cdc343ec84dcd4a3" providerId="LiveId" clId="{3B27DD7E-3EDC-4FCC-98C4-BE4B948EEC69}" dt="2025-07-10T16:38:54.015" v="0" actId="1076"/>
        <pc:sldMkLst>
          <pc:docMk/>
          <pc:sldMk cId="3215422722" sldId="261"/>
        </pc:sldMkLst>
        <pc:spChg chg="mod">
          <ac:chgData name="Nicky Bishop" userId="cdc343ec84dcd4a3" providerId="LiveId" clId="{3B27DD7E-3EDC-4FCC-98C4-BE4B948EEC69}" dt="2025-07-10T16:38:54.015" v="0" actId="1076"/>
          <ac:spMkLst>
            <pc:docMk/>
            <pc:sldMk cId="3215422722" sldId="261"/>
            <ac:spMk id="21" creationId="{4852DA1B-1403-46C8-CF2C-B5C3B6CE6F5C}"/>
          </ac:spMkLst>
        </pc:spChg>
      </pc:sldChg>
      <pc:sldChg chg="modSp">
        <pc:chgData name="Nicky Bishop" userId="cdc343ec84dcd4a3" providerId="LiveId" clId="{3B27DD7E-3EDC-4FCC-98C4-BE4B948EEC69}" dt="2025-07-10T16:42:21.163" v="3" actId="20577"/>
        <pc:sldMkLst>
          <pc:docMk/>
          <pc:sldMk cId="710189667" sldId="267"/>
        </pc:sldMkLst>
        <pc:spChg chg="mod">
          <ac:chgData name="Nicky Bishop" userId="cdc343ec84dcd4a3" providerId="LiveId" clId="{3B27DD7E-3EDC-4FCC-98C4-BE4B948EEC69}" dt="2025-07-10T16:42:21.163" v="3" actId="20577"/>
          <ac:spMkLst>
            <pc:docMk/>
            <pc:sldMk cId="710189667" sldId="267"/>
            <ac:spMk id="6" creationId="{7BD64E19-E1E4-5E4A-D75D-057690CC7E63}"/>
          </ac:spMkLst>
        </pc:spChg>
      </pc:sldChg>
      <pc:sldChg chg="modSp">
        <pc:chgData name="Nicky Bishop" userId="cdc343ec84dcd4a3" providerId="LiveId" clId="{3B27DD7E-3EDC-4FCC-98C4-BE4B948EEC69}" dt="2025-07-10T16:43:27.004" v="13" actId="20577"/>
        <pc:sldMkLst>
          <pc:docMk/>
          <pc:sldMk cId="3076361068" sldId="268"/>
        </pc:sldMkLst>
        <pc:graphicFrameChg chg="mod">
          <ac:chgData name="Nicky Bishop" userId="cdc343ec84dcd4a3" providerId="LiveId" clId="{3B27DD7E-3EDC-4FCC-98C4-BE4B948EEC69}" dt="2025-07-10T16:43:27.004" v="13" actId="20577"/>
          <ac:graphicFrameMkLst>
            <pc:docMk/>
            <pc:sldMk cId="3076361068" sldId="268"/>
            <ac:graphicFrameMk id="5" creationId="{64AD273D-DD38-8858-FCC2-1EAFAB4DB0B3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06686A-F155-4839-981D-4B4F82F86671}" type="doc">
      <dgm:prSet loTypeId="urn:microsoft.com/office/officeart/2005/8/layout/vList5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GB"/>
        </a:p>
      </dgm:t>
    </dgm:pt>
    <dgm:pt modelId="{74664BED-4538-412B-AA17-EA4EFF3405A5}">
      <dgm:prSet phldrT="[Text]"/>
      <dgm:spPr/>
      <dgm:t>
        <a:bodyPr/>
        <a:lstStyle/>
        <a:p>
          <a:r>
            <a:rPr lang="en-GB" dirty="0">
              <a:effectLst/>
              <a:latin typeface="Segoe UI Emoji" panose="020B0502040204020203" pitchFamily="34" charset="0"/>
              <a:ea typeface="Aptos" panose="020B0004020202020204" pitchFamily="34" charset="0"/>
              <a:cs typeface="Segoe UI Emoji" panose="020B0502040204020203" pitchFamily="34" charset="0"/>
            </a:rPr>
            <a:t>☀️</a:t>
          </a:r>
          <a:endParaRPr lang="en-GB" dirty="0"/>
        </a:p>
      </dgm:t>
    </dgm:pt>
    <dgm:pt modelId="{09E15EDF-7491-4F98-8AD4-615A50D84FD6}" type="parTrans" cxnId="{ED00C550-A4EC-4100-BDCC-AF685E12E248}">
      <dgm:prSet/>
      <dgm:spPr/>
      <dgm:t>
        <a:bodyPr/>
        <a:lstStyle/>
        <a:p>
          <a:endParaRPr lang="en-GB"/>
        </a:p>
      </dgm:t>
    </dgm:pt>
    <dgm:pt modelId="{27B4D4B7-FF17-4CB4-947E-AE2E872B1644}" type="sibTrans" cxnId="{ED00C550-A4EC-4100-BDCC-AF685E12E248}">
      <dgm:prSet/>
      <dgm:spPr/>
      <dgm:t>
        <a:bodyPr/>
        <a:lstStyle/>
        <a:p>
          <a:endParaRPr lang="en-GB"/>
        </a:p>
      </dgm:t>
    </dgm:pt>
    <dgm:pt modelId="{528C1415-27DE-4EF4-AD10-7D69AC99B1A2}">
      <dgm:prSet phldrT="[Text]"/>
      <dgm:spPr/>
      <dgm:t>
        <a:bodyPr/>
        <a:lstStyle/>
        <a:p>
          <a:r>
            <a:rPr lang="en-GB"/>
            <a:t>Be Savvy</a:t>
          </a:r>
          <a:endParaRPr lang="en-GB" dirty="0"/>
        </a:p>
      </dgm:t>
    </dgm:pt>
    <dgm:pt modelId="{5E38CFDB-39C3-465B-8818-594DC9D055BF}" type="parTrans" cxnId="{8D319F7B-4700-4933-92C7-E9945E1C68DD}">
      <dgm:prSet/>
      <dgm:spPr/>
      <dgm:t>
        <a:bodyPr/>
        <a:lstStyle/>
        <a:p>
          <a:endParaRPr lang="en-GB"/>
        </a:p>
      </dgm:t>
    </dgm:pt>
    <dgm:pt modelId="{34079116-1C01-45F4-B0ED-8773C4AD235D}" type="sibTrans" cxnId="{8D319F7B-4700-4933-92C7-E9945E1C68DD}">
      <dgm:prSet/>
      <dgm:spPr/>
      <dgm:t>
        <a:bodyPr/>
        <a:lstStyle/>
        <a:p>
          <a:endParaRPr lang="en-GB"/>
        </a:p>
      </dgm:t>
    </dgm:pt>
    <dgm:pt modelId="{174661FE-55C3-45B4-A8C8-C54172414EEF}">
      <dgm:prSet phldrT="[Text]"/>
      <dgm:spPr/>
      <dgm:t>
        <a:bodyPr/>
        <a:lstStyle/>
        <a:p>
          <a:r>
            <a:rPr lang="en-GB" dirty="0">
              <a:effectLst/>
              <a:latin typeface="Segoe UI Emoji" panose="020B0502040204020203" pitchFamily="34" charset="0"/>
              <a:ea typeface="Aptos" panose="020B0004020202020204" pitchFamily="34" charset="0"/>
              <a:cs typeface="Segoe UI Emoji" panose="020B0502040204020203" pitchFamily="34" charset="0"/>
            </a:rPr>
            <a:t>🧼</a:t>
          </a:r>
          <a:endParaRPr lang="en-GB" dirty="0"/>
        </a:p>
      </dgm:t>
    </dgm:pt>
    <dgm:pt modelId="{CA3C20BC-98B8-47A8-BCB7-D9111CB0D319}" type="parTrans" cxnId="{AB6D3EF6-1A82-4C71-8D83-4E74344F0970}">
      <dgm:prSet/>
      <dgm:spPr/>
      <dgm:t>
        <a:bodyPr/>
        <a:lstStyle/>
        <a:p>
          <a:endParaRPr lang="en-GB"/>
        </a:p>
      </dgm:t>
    </dgm:pt>
    <dgm:pt modelId="{C78E35DE-5EB8-4BA6-8998-99F7B4AF340E}" type="sibTrans" cxnId="{AB6D3EF6-1A82-4C71-8D83-4E74344F0970}">
      <dgm:prSet/>
      <dgm:spPr/>
      <dgm:t>
        <a:bodyPr/>
        <a:lstStyle/>
        <a:p>
          <a:endParaRPr lang="en-GB"/>
        </a:p>
      </dgm:t>
    </dgm:pt>
    <dgm:pt modelId="{46530363-12D2-40BE-940D-E3471292C389}">
      <dgm:prSet phldrT="[Text]"/>
      <dgm:spPr/>
      <dgm:t>
        <a:bodyPr/>
        <a:lstStyle/>
        <a:p>
          <a:r>
            <a:rPr lang="en-GB" dirty="0"/>
            <a:t>Keep Panels Clean</a:t>
          </a:r>
        </a:p>
      </dgm:t>
    </dgm:pt>
    <dgm:pt modelId="{9123DA60-A2E0-4AED-92F6-50FDBFCB6919}" type="parTrans" cxnId="{FA564914-0826-4D9F-85B5-DBBBB137E861}">
      <dgm:prSet/>
      <dgm:spPr/>
      <dgm:t>
        <a:bodyPr/>
        <a:lstStyle/>
        <a:p>
          <a:endParaRPr lang="en-GB"/>
        </a:p>
      </dgm:t>
    </dgm:pt>
    <dgm:pt modelId="{12BF2C48-8541-44E7-BA6E-016D8A1ADE6E}" type="sibTrans" cxnId="{FA564914-0826-4D9F-85B5-DBBBB137E861}">
      <dgm:prSet/>
      <dgm:spPr/>
      <dgm:t>
        <a:bodyPr/>
        <a:lstStyle/>
        <a:p>
          <a:endParaRPr lang="en-GB"/>
        </a:p>
      </dgm:t>
    </dgm:pt>
    <dgm:pt modelId="{B4D1E90C-71BC-4EC5-AFC7-E0E9ED1DB860}">
      <dgm:prSet phldrT="[Text]"/>
      <dgm:spPr/>
      <dgm:t>
        <a:bodyPr/>
        <a:lstStyle/>
        <a:p>
          <a:r>
            <a:rPr lang="en-GB" dirty="0">
              <a:effectLst/>
              <a:latin typeface="Segoe UI Emoji" panose="020B0502040204020203" pitchFamily="34" charset="0"/>
              <a:ea typeface="Aptos" panose="020B0004020202020204" pitchFamily="34" charset="0"/>
              <a:cs typeface="Segoe UI Emoji" panose="020B0502040204020203" pitchFamily="34" charset="0"/>
            </a:rPr>
            <a:t>🕐</a:t>
          </a:r>
          <a:endParaRPr lang="en-GB" dirty="0"/>
        </a:p>
      </dgm:t>
    </dgm:pt>
    <dgm:pt modelId="{9CBC9BF9-2551-4D6D-A905-FB20FD100B61}" type="parTrans" cxnId="{E5EDF27E-0E57-49B5-812F-9C69D8DB03DE}">
      <dgm:prSet/>
      <dgm:spPr/>
      <dgm:t>
        <a:bodyPr/>
        <a:lstStyle/>
        <a:p>
          <a:endParaRPr lang="en-GB"/>
        </a:p>
      </dgm:t>
    </dgm:pt>
    <dgm:pt modelId="{A07B7314-A64A-4D20-9F1E-C2F745D079DA}" type="sibTrans" cxnId="{E5EDF27E-0E57-49B5-812F-9C69D8DB03DE}">
      <dgm:prSet/>
      <dgm:spPr/>
      <dgm:t>
        <a:bodyPr/>
        <a:lstStyle/>
        <a:p>
          <a:endParaRPr lang="en-GB"/>
        </a:p>
      </dgm:t>
    </dgm:pt>
    <dgm:pt modelId="{837C8BB5-FED6-4DC8-B128-4F9B99862C0A}">
      <dgm:prSet phldrT="[Text]"/>
      <dgm:spPr/>
      <dgm:t>
        <a:bodyPr/>
        <a:lstStyle/>
        <a:p>
          <a:r>
            <a:rPr lang="en-GB" dirty="0"/>
            <a:t>Time it Right</a:t>
          </a:r>
        </a:p>
      </dgm:t>
    </dgm:pt>
    <dgm:pt modelId="{58C501E1-EE87-41A3-B5DA-350502A52540}" type="parTrans" cxnId="{3FBE6C62-F17C-4AB1-BF4A-066C5A4F60FB}">
      <dgm:prSet/>
      <dgm:spPr/>
      <dgm:t>
        <a:bodyPr/>
        <a:lstStyle/>
        <a:p>
          <a:endParaRPr lang="en-GB"/>
        </a:p>
      </dgm:t>
    </dgm:pt>
    <dgm:pt modelId="{A3790457-33C0-4046-9B73-6B4FFDD295C9}" type="sibTrans" cxnId="{3FBE6C62-F17C-4AB1-BF4A-066C5A4F60FB}">
      <dgm:prSet/>
      <dgm:spPr/>
      <dgm:t>
        <a:bodyPr/>
        <a:lstStyle/>
        <a:p>
          <a:endParaRPr lang="en-GB"/>
        </a:p>
      </dgm:t>
    </dgm:pt>
    <dgm:pt modelId="{92564CE9-1AE8-4EBD-8321-032AAF56B7AF}" type="pres">
      <dgm:prSet presAssocID="{3406686A-F155-4839-981D-4B4F82F86671}" presName="Name0" presStyleCnt="0">
        <dgm:presLayoutVars>
          <dgm:dir/>
          <dgm:animLvl val="lvl"/>
          <dgm:resizeHandles val="exact"/>
        </dgm:presLayoutVars>
      </dgm:prSet>
      <dgm:spPr/>
    </dgm:pt>
    <dgm:pt modelId="{3592BB9B-2505-4EC0-989D-4173517ED735}" type="pres">
      <dgm:prSet presAssocID="{74664BED-4538-412B-AA17-EA4EFF3405A5}" presName="linNode" presStyleCnt="0"/>
      <dgm:spPr/>
    </dgm:pt>
    <dgm:pt modelId="{C6CA7631-245B-435A-9B57-68CA5E324BEA}" type="pres">
      <dgm:prSet presAssocID="{74664BED-4538-412B-AA17-EA4EFF3405A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98F3B55-1918-4108-B26B-28177782F8A0}" type="pres">
      <dgm:prSet presAssocID="{74664BED-4538-412B-AA17-EA4EFF3405A5}" presName="descendantText" presStyleLbl="alignAccFollowNode1" presStyleIdx="0" presStyleCnt="3">
        <dgm:presLayoutVars>
          <dgm:bulletEnabled val="1"/>
        </dgm:presLayoutVars>
      </dgm:prSet>
      <dgm:spPr/>
    </dgm:pt>
    <dgm:pt modelId="{6B734D15-B3A2-4AB2-BED3-4B3F2DEAEA60}" type="pres">
      <dgm:prSet presAssocID="{27B4D4B7-FF17-4CB4-947E-AE2E872B1644}" presName="sp" presStyleCnt="0"/>
      <dgm:spPr/>
    </dgm:pt>
    <dgm:pt modelId="{D6714E51-108A-497A-8298-8D3E4BA90473}" type="pres">
      <dgm:prSet presAssocID="{174661FE-55C3-45B4-A8C8-C54172414EEF}" presName="linNode" presStyleCnt="0"/>
      <dgm:spPr/>
    </dgm:pt>
    <dgm:pt modelId="{46331CF8-FC94-4BCB-A7D7-575F3F52ECCF}" type="pres">
      <dgm:prSet presAssocID="{174661FE-55C3-45B4-A8C8-C54172414EE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9FD84DD0-3DB8-4D94-B9AD-03C33B2EEA95}" type="pres">
      <dgm:prSet presAssocID="{174661FE-55C3-45B4-A8C8-C54172414EEF}" presName="descendantText" presStyleLbl="alignAccFollowNode1" presStyleIdx="1" presStyleCnt="3">
        <dgm:presLayoutVars>
          <dgm:bulletEnabled val="1"/>
        </dgm:presLayoutVars>
      </dgm:prSet>
      <dgm:spPr/>
    </dgm:pt>
    <dgm:pt modelId="{28B61CBB-5F43-4D79-B9C4-EC84193E6853}" type="pres">
      <dgm:prSet presAssocID="{C78E35DE-5EB8-4BA6-8998-99F7B4AF340E}" presName="sp" presStyleCnt="0"/>
      <dgm:spPr/>
    </dgm:pt>
    <dgm:pt modelId="{680A547C-88DA-4382-BBBC-7E8188AE2BDC}" type="pres">
      <dgm:prSet presAssocID="{B4D1E90C-71BC-4EC5-AFC7-E0E9ED1DB860}" presName="linNode" presStyleCnt="0"/>
      <dgm:spPr/>
    </dgm:pt>
    <dgm:pt modelId="{E1FF5EBB-05CF-4B2F-B922-7D4D58784731}" type="pres">
      <dgm:prSet presAssocID="{B4D1E90C-71BC-4EC5-AFC7-E0E9ED1DB860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3FF5348A-0BAA-4EA1-A6D7-94FA3956D0D3}" type="pres">
      <dgm:prSet presAssocID="{B4D1E90C-71BC-4EC5-AFC7-E0E9ED1DB860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03DB9502-C594-405E-83AC-00DAD7C8C6B7}" type="presOf" srcId="{46530363-12D2-40BE-940D-E3471292C389}" destId="{9FD84DD0-3DB8-4D94-B9AD-03C33B2EEA95}" srcOrd="0" destOrd="0" presId="urn:microsoft.com/office/officeart/2005/8/layout/vList5"/>
    <dgm:cxn modelId="{FA564914-0826-4D9F-85B5-DBBBB137E861}" srcId="{174661FE-55C3-45B4-A8C8-C54172414EEF}" destId="{46530363-12D2-40BE-940D-E3471292C389}" srcOrd="0" destOrd="0" parTransId="{9123DA60-A2E0-4AED-92F6-50FDBFCB6919}" sibTransId="{12BF2C48-8541-44E7-BA6E-016D8A1ADE6E}"/>
    <dgm:cxn modelId="{3FBE6C62-F17C-4AB1-BF4A-066C5A4F60FB}" srcId="{B4D1E90C-71BC-4EC5-AFC7-E0E9ED1DB860}" destId="{837C8BB5-FED6-4DC8-B128-4F9B99862C0A}" srcOrd="0" destOrd="0" parTransId="{58C501E1-EE87-41A3-B5DA-350502A52540}" sibTransId="{A3790457-33C0-4046-9B73-6B4FFDD295C9}"/>
    <dgm:cxn modelId="{ED00C550-A4EC-4100-BDCC-AF685E12E248}" srcId="{3406686A-F155-4839-981D-4B4F82F86671}" destId="{74664BED-4538-412B-AA17-EA4EFF3405A5}" srcOrd="0" destOrd="0" parTransId="{09E15EDF-7491-4F98-8AD4-615A50D84FD6}" sibTransId="{27B4D4B7-FF17-4CB4-947E-AE2E872B1644}"/>
    <dgm:cxn modelId="{4F921378-4333-4A9B-A018-53F8048E95AE}" type="presOf" srcId="{74664BED-4538-412B-AA17-EA4EFF3405A5}" destId="{C6CA7631-245B-435A-9B57-68CA5E324BEA}" srcOrd="0" destOrd="0" presId="urn:microsoft.com/office/officeart/2005/8/layout/vList5"/>
    <dgm:cxn modelId="{8D319F7B-4700-4933-92C7-E9945E1C68DD}" srcId="{74664BED-4538-412B-AA17-EA4EFF3405A5}" destId="{528C1415-27DE-4EF4-AD10-7D69AC99B1A2}" srcOrd="0" destOrd="0" parTransId="{5E38CFDB-39C3-465B-8818-594DC9D055BF}" sibTransId="{34079116-1C01-45F4-B0ED-8773C4AD235D}"/>
    <dgm:cxn modelId="{E5EDF27E-0E57-49B5-812F-9C69D8DB03DE}" srcId="{3406686A-F155-4839-981D-4B4F82F86671}" destId="{B4D1E90C-71BC-4EC5-AFC7-E0E9ED1DB860}" srcOrd="2" destOrd="0" parTransId="{9CBC9BF9-2551-4D6D-A905-FB20FD100B61}" sibTransId="{A07B7314-A64A-4D20-9F1E-C2F745D079DA}"/>
    <dgm:cxn modelId="{B06FF78D-0DDA-4B39-AA98-0C25E6D0D045}" type="presOf" srcId="{528C1415-27DE-4EF4-AD10-7D69AC99B1A2}" destId="{398F3B55-1918-4108-B26B-28177782F8A0}" srcOrd="0" destOrd="0" presId="urn:microsoft.com/office/officeart/2005/8/layout/vList5"/>
    <dgm:cxn modelId="{D16394BF-5C4F-4A33-85C3-45D857509FDF}" type="presOf" srcId="{B4D1E90C-71BC-4EC5-AFC7-E0E9ED1DB860}" destId="{E1FF5EBB-05CF-4B2F-B922-7D4D58784731}" srcOrd="0" destOrd="0" presId="urn:microsoft.com/office/officeart/2005/8/layout/vList5"/>
    <dgm:cxn modelId="{1E015FC9-91D7-453E-8DB9-E312A9A98D46}" type="presOf" srcId="{3406686A-F155-4839-981D-4B4F82F86671}" destId="{92564CE9-1AE8-4EBD-8321-032AAF56B7AF}" srcOrd="0" destOrd="0" presId="urn:microsoft.com/office/officeart/2005/8/layout/vList5"/>
    <dgm:cxn modelId="{7DA20CCC-B5FF-41DA-AA6D-CCFBFA5360AF}" type="presOf" srcId="{174661FE-55C3-45B4-A8C8-C54172414EEF}" destId="{46331CF8-FC94-4BCB-A7D7-575F3F52ECCF}" srcOrd="0" destOrd="0" presId="urn:microsoft.com/office/officeart/2005/8/layout/vList5"/>
    <dgm:cxn modelId="{D37B17CC-8DC2-419A-9910-2EA56AA29C30}" type="presOf" srcId="{837C8BB5-FED6-4DC8-B128-4F9B99862C0A}" destId="{3FF5348A-0BAA-4EA1-A6D7-94FA3956D0D3}" srcOrd="0" destOrd="0" presId="urn:microsoft.com/office/officeart/2005/8/layout/vList5"/>
    <dgm:cxn modelId="{AB6D3EF6-1A82-4C71-8D83-4E74344F0970}" srcId="{3406686A-F155-4839-981D-4B4F82F86671}" destId="{174661FE-55C3-45B4-A8C8-C54172414EEF}" srcOrd="1" destOrd="0" parTransId="{CA3C20BC-98B8-47A8-BCB7-D9111CB0D319}" sibTransId="{C78E35DE-5EB8-4BA6-8998-99F7B4AF340E}"/>
    <dgm:cxn modelId="{8F398A21-82C3-4DD1-B78D-AC0A9902BEBA}" type="presParOf" srcId="{92564CE9-1AE8-4EBD-8321-032AAF56B7AF}" destId="{3592BB9B-2505-4EC0-989D-4173517ED735}" srcOrd="0" destOrd="0" presId="urn:microsoft.com/office/officeart/2005/8/layout/vList5"/>
    <dgm:cxn modelId="{1BB811A7-7CC5-42CC-ACE4-22D2B441F5DA}" type="presParOf" srcId="{3592BB9B-2505-4EC0-989D-4173517ED735}" destId="{C6CA7631-245B-435A-9B57-68CA5E324BEA}" srcOrd="0" destOrd="0" presId="urn:microsoft.com/office/officeart/2005/8/layout/vList5"/>
    <dgm:cxn modelId="{B8013EF6-810A-4DDD-A786-F370DCA6FFE0}" type="presParOf" srcId="{3592BB9B-2505-4EC0-989D-4173517ED735}" destId="{398F3B55-1918-4108-B26B-28177782F8A0}" srcOrd="1" destOrd="0" presId="urn:microsoft.com/office/officeart/2005/8/layout/vList5"/>
    <dgm:cxn modelId="{699228F2-F3F2-4803-A0D4-9855E74C7CC2}" type="presParOf" srcId="{92564CE9-1AE8-4EBD-8321-032AAF56B7AF}" destId="{6B734D15-B3A2-4AB2-BED3-4B3F2DEAEA60}" srcOrd="1" destOrd="0" presId="urn:microsoft.com/office/officeart/2005/8/layout/vList5"/>
    <dgm:cxn modelId="{89EBF673-F1D8-4628-A2D4-14A2537CD5CC}" type="presParOf" srcId="{92564CE9-1AE8-4EBD-8321-032AAF56B7AF}" destId="{D6714E51-108A-497A-8298-8D3E4BA90473}" srcOrd="2" destOrd="0" presId="urn:microsoft.com/office/officeart/2005/8/layout/vList5"/>
    <dgm:cxn modelId="{64D9A38D-4872-4923-BB05-E7C833DB0312}" type="presParOf" srcId="{D6714E51-108A-497A-8298-8D3E4BA90473}" destId="{46331CF8-FC94-4BCB-A7D7-575F3F52ECCF}" srcOrd="0" destOrd="0" presId="urn:microsoft.com/office/officeart/2005/8/layout/vList5"/>
    <dgm:cxn modelId="{04FCE30F-D351-4B7A-8509-BB3748064B01}" type="presParOf" srcId="{D6714E51-108A-497A-8298-8D3E4BA90473}" destId="{9FD84DD0-3DB8-4D94-B9AD-03C33B2EEA95}" srcOrd="1" destOrd="0" presId="urn:microsoft.com/office/officeart/2005/8/layout/vList5"/>
    <dgm:cxn modelId="{4E45B1BD-4189-4EDE-A8A4-94FA78E36306}" type="presParOf" srcId="{92564CE9-1AE8-4EBD-8321-032AAF56B7AF}" destId="{28B61CBB-5F43-4D79-B9C4-EC84193E6853}" srcOrd="3" destOrd="0" presId="urn:microsoft.com/office/officeart/2005/8/layout/vList5"/>
    <dgm:cxn modelId="{27070BDB-E193-4041-8277-BCE221C6B302}" type="presParOf" srcId="{92564CE9-1AE8-4EBD-8321-032AAF56B7AF}" destId="{680A547C-88DA-4382-BBBC-7E8188AE2BDC}" srcOrd="4" destOrd="0" presId="urn:microsoft.com/office/officeart/2005/8/layout/vList5"/>
    <dgm:cxn modelId="{E0C08596-07FD-4792-9332-732BC9614091}" type="presParOf" srcId="{680A547C-88DA-4382-BBBC-7E8188AE2BDC}" destId="{E1FF5EBB-05CF-4B2F-B922-7D4D58784731}" srcOrd="0" destOrd="0" presId="urn:microsoft.com/office/officeart/2005/8/layout/vList5"/>
    <dgm:cxn modelId="{A2E38287-7DD7-4F57-9EE2-915A14E4E6DC}" type="presParOf" srcId="{680A547C-88DA-4382-BBBC-7E8188AE2BDC}" destId="{3FF5348A-0BAA-4EA1-A6D7-94FA3956D0D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F3B55-1918-4108-B26B-28177782F8A0}">
      <dsp:nvSpPr>
        <dsp:cNvPr id="0" name=""/>
        <dsp:cNvSpPr/>
      </dsp:nvSpPr>
      <dsp:spPr>
        <a:xfrm rot="5400000">
          <a:off x="3561483" y="-1276859"/>
          <a:ext cx="1019235" cy="383162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100" kern="1200"/>
            <a:t>Be Savvy</a:t>
          </a:r>
          <a:endParaRPr lang="en-GB" sz="3100" kern="1200" dirty="0"/>
        </a:p>
      </dsp:txBody>
      <dsp:txXfrm rot="-5400000">
        <a:off x="2155289" y="179090"/>
        <a:ext cx="3781869" cy="919725"/>
      </dsp:txXfrm>
    </dsp:sp>
    <dsp:sp modelId="{C6CA7631-245B-435A-9B57-68CA5E324BEA}">
      <dsp:nvSpPr>
        <dsp:cNvPr id="0" name=""/>
        <dsp:cNvSpPr/>
      </dsp:nvSpPr>
      <dsp:spPr>
        <a:xfrm>
          <a:off x="0" y="1930"/>
          <a:ext cx="2155289" cy="1274044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900" kern="1200" dirty="0">
              <a:effectLst/>
              <a:latin typeface="Segoe UI Emoji" panose="020B0502040204020203" pitchFamily="34" charset="0"/>
              <a:ea typeface="Aptos" panose="020B0004020202020204" pitchFamily="34" charset="0"/>
              <a:cs typeface="Segoe UI Emoji" panose="020B0502040204020203" pitchFamily="34" charset="0"/>
            </a:rPr>
            <a:t>☀️</a:t>
          </a:r>
          <a:endParaRPr lang="en-GB" sz="5900" kern="1200" dirty="0"/>
        </a:p>
      </dsp:txBody>
      <dsp:txXfrm>
        <a:off x="62194" y="64124"/>
        <a:ext cx="2030901" cy="1149656"/>
      </dsp:txXfrm>
    </dsp:sp>
    <dsp:sp modelId="{9FD84DD0-3DB8-4D94-B9AD-03C33B2EEA95}">
      <dsp:nvSpPr>
        <dsp:cNvPr id="0" name=""/>
        <dsp:cNvSpPr/>
      </dsp:nvSpPr>
      <dsp:spPr>
        <a:xfrm rot="5400000">
          <a:off x="3561483" y="60886"/>
          <a:ext cx="1019235" cy="383162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100" kern="1200" dirty="0"/>
            <a:t>Keep Panels Clean</a:t>
          </a:r>
        </a:p>
      </dsp:txBody>
      <dsp:txXfrm rot="-5400000">
        <a:off x="2155289" y="1516836"/>
        <a:ext cx="3781869" cy="919725"/>
      </dsp:txXfrm>
    </dsp:sp>
    <dsp:sp modelId="{46331CF8-FC94-4BCB-A7D7-575F3F52ECCF}">
      <dsp:nvSpPr>
        <dsp:cNvPr id="0" name=""/>
        <dsp:cNvSpPr/>
      </dsp:nvSpPr>
      <dsp:spPr>
        <a:xfrm>
          <a:off x="0" y="1339676"/>
          <a:ext cx="2155289" cy="1274044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900" kern="1200" dirty="0">
              <a:effectLst/>
              <a:latin typeface="Segoe UI Emoji" panose="020B0502040204020203" pitchFamily="34" charset="0"/>
              <a:ea typeface="Aptos" panose="020B0004020202020204" pitchFamily="34" charset="0"/>
              <a:cs typeface="Segoe UI Emoji" panose="020B0502040204020203" pitchFamily="34" charset="0"/>
            </a:rPr>
            <a:t>🧼</a:t>
          </a:r>
          <a:endParaRPr lang="en-GB" sz="5900" kern="1200" dirty="0"/>
        </a:p>
      </dsp:txBody>
      <dsp:txXfrm>
        <a:off x="62194" y="1401870"/>
        <a:ext cx="2030901" cy="1149656"/>
      </dsp:txXfrm>
    </dsp:sp>
    <dsp:sp modelId="{3FF5348A-0BAA-4EA1-A6D7-94FA3956D0D3}">
      <dsp:nvSpPr>
        <dsp:cNvPr id="0" name=""/>
        <dsp:cNvSpPr/>
      </dsp:nvSpPr>
      <dsp:spPr>
        <a:xfrm rot="5400000">
          <a:off x="3561483" y="1398633"/>
          <a:ext cx="1019235" cy="383162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100" kern="1200" dirty="0"/>
            <a:t>Time it Right</a:t>
          </a:r>
        </a:p>
      </dsp:txBody>
      <dsp:txXfrm rot="-5400000">
        <a:off x="2155289" y="2854583"/>
        <a:ext cx="3781869" cy="919725"/>
      </dsp:txXfrm>
    </dsp:sp>
    <dsp:sp modelId="{E1FF5EBB-05CF-4B2F-B922-7D4D58784731}">
      <dsp:nvSpPr>
        <dsp:cNvPr id="0" name=""/>
        <dsp:cNvSpPr/>
      </dsp:nvSpPr>
      <dsp:spPr>
        <a:xfrm>
          <a:off x="0" y="2677423"/>
          <a:ext cx="2155289" cy="1274044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900" kern="1200" dirty="0">
              <a:effectLst/>
              <a:latin typeface="Segoe UI Emoji" panose="020B0502040204020203" pitchFamily="34" charset="0"/>
              <a:ea typeface="Aptos" panose="020B0004020202020204" pitchFamily="34" charset="0"/>
              <a:cs typeface="Segoe UI Emoji" panose="020B0502040204020203" pitchFamily="34" charset="0"/>
            </a:rPr>
            <a:t>🕐</a:t>
          </a:r>
          <a:endParaRPr lang="en-GB" sz="5900" kern="1200" dirty="0"/>
        </a:p>
      </dsp:txBody>
      <dsp:txXfrm>
        <a:off x="62194" y="2739617"/>
        <a:ext cx="2030901" cy="1149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BF06F-1FA7-40D0-B6D6-F2F6A3022808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5004D-C81F-40D1-97BC-5595AE818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726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5004D-C81F-40D1-97BC-5595AE818B1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157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5004D-C81F-40D1-97BC-5595AE818B1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185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5004D-C81F-40D1-97BC-5595AE818B1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557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DB402-4FFB-F23B-0239-687F5AB46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A26B92-32C2-FFA1-1893-0B0FAA2ACD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2A0C4-BE6C-69E9-ECA1-8FEA431FE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BDDA-735A-40DB-A369-161AFA92F750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F2B32-BB72-797E-7833-97560AD6C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46B8E-3005-5535-A66B-D8576C1D5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9718-E84F-4F2B-952A-8A0675142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37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9C1A0-A97A-8914-8645-9CEF0D8D0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E8F452-D3AD-EE48-79EC-7CE988FB2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DF8FF-BBF2-C06B-A153-EB52F0607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BDDA-735A-40DB-A369-161AFA92F750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1D18C-3B0B-8055-9E7C-950623810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E3FBD-E968-A0BF-59F7-595C43FC3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9718-E84F-4F2B-952A-8A0675142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10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166DFF-1A7D-9A41-6616-B71A14D53B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5D1910-7FFB-9F07-00B0-6ED131E679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2D770-2528-D371-204F-9ADE7E6CF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BDDA-735A-40DB-A369-161AFA92F750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79ED4-B1BF-1A9D-2256-F6595BA83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91733-1A30-6A97-D138-81FF1C145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9718-E84F-4F2B-952A-8A0675142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39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8C115-CC1D-FA0F-152E-677BE1543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35FFE-83FC-5298-0070-017210D52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D523D-0D4A-55BF-8F85-A0BD04163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BDDA-735A-40DB-A369-161AFA92F750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1F4CA-CE49-4425-2738-B1548C73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EA66A-F447-535E-A074-94C9712F3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9718-E84F-4F2B-952A-8A0675142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86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48CAE-805F-297E-AA15-1922C4A53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8491F6-6278-FBDD-6540-3619250DD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CA1F4-98BB-58DF-C0F7-7814BDAB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BDDA-735A-40DB-A369-161AFA92F750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580CD-B0CC-4576-165E-4DFC48AD6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47521-77D8-377A-0843-5A051470C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9718-E84F-4F2B-952A-8A0675142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233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95ECD-4C20-4C08-2345-BD2CD5AAF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FF8F9-E0B0-4264-E819-D72A574D8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98DA8A-3EC7-A446-F22E-975DC9827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4B942-0780-EA9E-EA33-F93A45D43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BDDA-735A-40DB-A369-161AFA92F750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CB111-1275-7EAD-FF62-EB495DD14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B75B2-9CB9-ED32-536F-2042979AD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9718-E84F-4F2B-952A-8A0675142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107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4635B-6B63-E30D-08A8-9D3296A52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FAAB9-86A3-6E73-6AD2-B3D37E0CF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1047FE-01DA-6B5D-FC9D-D7B85DCB4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8F6364-FC0A-B22E-E086-566DDB0BFA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0ED3C2-A544-82FC-59E7-1DB5D7CD6E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808BE3-7E67-2096-8970-ED23E6EA2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BDDA-735A-40DB-A369-161AFA92F750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13AE0A-EE5B-3892-38E3-32E636D68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F061C6-7497-D30E-46C0-A31628BF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9718-E84F-4F2B-952A-8A0675142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665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08A7F-84E8-252E-8FD3-BCD5A8C3F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ABD066-4683-C1D7-327B-2177D27E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BDDA-735A-40DB-A369-161AFA92F750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C27DCC-1027-FDBE-D680-A2C095074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C4FD7-6ADF-CA74-1BBF-0CF8D340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9718-E84F-4F2B-952A-8A0675142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483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672182-63B9-B358-6AAF-AAC55EEE8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BDDA-735A-40DB-A369-161AFA92F750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79E92F-67DC-7184-3564-B24BCA44B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FA6D0-AD03-4CAB-8BC9-47E5E58EC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9718-E84F-4F2B-952A-8A0675142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244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BC86C-0512-5156-23A4-490C44E76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EAD66-9EA5-EE6D-5A97-29A181E4E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2D49B-823C-B4B1-A71A-AD963ADB3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371DBB-8C5A-DCBA-FE2F-6ABF960E4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BDDA-735A-40DB-A369-161AFA92F750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568CE-FAE6-C0F0-A3C9-2246C028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CF2B45-6B83-1A39-305F-7F54380E4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9718-E84F-4F2B-952A-8A0675142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645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947C2-1895-5763-2721-B092DB7D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48EEBD-82B5-4783-9A1A-F6D908C642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046191-AF07-47EA-1C39-783E3E70B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992451-39D9-BF6D-23EF-F9270876C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BDDA-735A-40DB-A369-161AFA92F750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4EF4D8-E633-8558-241F-F19FAB6BE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715C8-B3BB-0896-409F-C9E9F314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9718-E84F-4F2B-952A-8A0675142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51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C9C68B-D5D7-89BF-9808-C4DBD3E9D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63926-EB1F-6695-881D-F7C0C6985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41124-8448-5FE4-C02B-1E510A90FC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08BDDA-735A-40DB-A369-161AFA92F750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E25A9-93CD-13F3-E032-5FB80B85E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25DB7-0785-61D9-BFAA-A29CB1DA17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5B9718-E84F-4F2B-952A-8A0675142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88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solar panels&#10;&#10;AI-generated content may be incorrect.">
            <a:extLst>
              <a:ext uri="{FF2B5EF4-FFF2-40B4-BE49-F238E27FC236}">
                <a16:creationId xmlns:a16="http://schemas.microsoft.com/office/drawing/2014/main" id="{82BAD05D-F3DB-C9B0-2DBF-E3BB6B52F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04" r="9091" b="27388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91E720-9030-3E50-7120-F235E7203906}"/>
              </a:ext>
            </a:extLst>
          </p:cNvPr>
          <p:cNvSpPr/>
          <p:nvPr/>
        </p:nvSpPr>
        <p:spPr>
          <a:xfrm>
            <a:off x="250371" y="359229"/>
            <a:ext cx="1676400" cy="7631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A5F58F-F2F1-DAEC-0FA8-8EB89D3D0FAB}"/>
              </a:ext>
            </a:extLst>
          </p:cNvPr>
          <p:cNvSpPr/>
          <p:nvPr/>
        </p:nvSpPr>
        <p:spPr>
          <a:xfrm>
            <a:off x="3523488" y="0"/>
            <a:ext cx="6409783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D324FB-05B9-6368-0B8E-08B817565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359229"/>
            <a:ext cx="6249390" cy="3204134"/>
          </a:xfrm>
          <a:noFill/>
        </p:spPr>
        <p:txBody>
          <a:bodyPr anchor="b">
            <a:normAutofit/>
          </a:bodyPr>
          <a:lstStyle/>
          <a:p>
            <a:pPr algn="l"/>
            <a:r>
              <a:rPr lang="en-GB" sz="3700" b="1" dirty="0"/>
              <a:t>USE IT OR LOSE IT!</a:t>
            </a:r>
            <a:br>
              <a:rPr lang="en-GB" sz="3700" dirty="0"/>
            </a:br>
            <a:r>
              <a:rPr lang="en-GB" sz="2800" b="1" dirty="0"/>
              <a:t>Making the most of your Solar System</a:t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34431B-48F2-FF71-5D58-24FBA521C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833394"/>
            <a:ext cx="4921334" cy="1208141"/>
          </a:xfrm>
        </p:spPr>
        <p:txBody>
          <a:bodyPr>
            <a:noAutofit/>
          </a:bodyPr>
          <a:lstStyle/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r>
              <a:rPr lang="en-GB" dirty="0"/>
              <a:t>Lindsey Reed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432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unshine with Sun and blue sky, vector ...">
            <a:extLst>
              <a:ext uri="{FF2B5EF4-FFF2-40B4-BE49-F238E27FC236}">
                <a16:creationId xmlns:a16="http://schemas.microsoft.com/office/drawing/2014/main" id="{A9352DE0-AB53-2776-43A0-1687B93476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/>
          <a:stretch>
            <a:fillRect/>
          </a:stretch>
        </p:blipFill>
        <p:spPr bwMode="auto">
          <a:xfrm flipH="1">
            <a:off x="0" y="-1020278"/>
            <a:ext cx="12192000" cy="863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6A5E29-5EC2-8022-F1F7-68B3EEBB89C0}"/>
              </a:ext>
            </a:extLst>
          </p:cNvPr>
          <p:cNvSpPr txBox="1"/>
          <p:nvPr/>
        </p:nvSpPr>
        <p:spPr>
          <a:xfrm>
            <a:off x="522705" y="221664"/>
            <a:ext cx="9637295" cy="1860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2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Let’s Recap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sz="32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200" dirty="0"/>
              <a:t>You’ve Got the Power — Use It or Lose It!</a:t>
            </a:r>
            <a:endParaRPr lang="en-GB" sz="32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4AD273D-DD38-8858-FCC2-1EAFAB4DB0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1982008"/>
              </p:ext>
            </p:extLst>
          </p:nvPr>
        </p:nvGraphicFramePr>
        <p:xfrm>
          <a:off x="625642" y="2301317"/>
          <a:ext cx="5986914" cy="3953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636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CBCF96A-1E35-F7D5-9269-937A3080B412}"/>
              </a:ext>
            </a:extLst>
          </p:cNvPr>
          <p:cNvSpPr txBox="1"/>
          <p:nvPr/>
        </p:nvSpPr>
        <p:spPr>
          <a:xfrm>
            <a:off x="477981" y="1122363"/>
            <a:ext cx="449679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When do you put your dishwasher on?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9D65F2-912B-42B4-0A21-B141E4D36363}"/>
              </a:ext>
            </a:extLst>
          </p:cNvPr>
          <p:cNvSpPr txBox="1"/>
          <p:nvPr/>
        </p:nvSpPr>
        <p:spPr>
          <a:xfrm>
            <a:off x="477981" y="4872922"/>
            <a:ext cx="4877790" cy="120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en-US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the sun is shining!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</a:t>
            </a:r>
            <a:r>
              <a:rPr lang="en-US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 energy!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A baby reaching for a dishwasher&#10;&#10;AI-generated content may be incorrect.">
            <a:extLst>
              <a:ext uri="{FF2B5EF4-FFF2-40B4-BE49-F238E27FC236}">
                <a16:creationId xmlns:a16="http://schemas.microsoft.com/office/drawing/2014/main" id="{BC599631-670E-17F5-58C3-389D40430F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568" t="26311" r="36806" b="1883"/>
          <a:stretch>
            <a:fillRect/>
          </a:stretch>
        </p:blipFill>
        <p:spPr>
          <a:xfrm>
            <a:off x="5113756" y="625683"/>
            <a:ext cx="6827041" cy="54553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2C6D117-9373-D378-5727-95D1D45BDBBD}"/>
              </a:ext>
            </a:extLst>
          </p:cNvPr>
          <p:cNvSpPr/>
          <p:nvPr/>
        </p:nvSpPr>
        <p:spPr>
          <a:xfrm>
            <a:off x="250371" y="359229"/>
            <a:ext cx="1676400" cy="7631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46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31531B-FB5A-F764-EF9B-3ED5287A7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C57CFDF-520B-EA99-8722-C1AA91E486DC}"/>
              </a:ext>
            </a:extLst>
          </p:cNvPr>
          <p:cNvSpPr/>
          <p:nvPr/>
        </p:nvSpPr>
        <p:spPr>
          <a:xfrm>
            <a:off x="0" y="0"/>
            <a:ext cx="6362299" cy="6858000"/>
          </a:xfrm>
          <a:prstGeom prst="rect">
            <a:avLst/>
          </a:prstGeom>
          <a:gradFill flip="none" rotWithShape="1">
            <a:gsLst>
              <a:gs pos="31000">
                <a:schemeClr val="bg1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A close-up of solar panels&#10;&#10;AI-generated content may be incorrect.">
            <a:extLst>
              <a:ext uri="{FF2B5EF4-FFF2-40B4-BE49-F238E27FC236}">
                <a16:creationId xmlns:a16="http://schemas.microsoft.com/office/drawing/2014/main" id="{D81B8926-B6AE-C369-926F-92DB60837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04" r="9091" b="27388"/>
          <a:stretch>
            <a:fillRect/>
          </a:stretch>
        </p:blipFill>
        <p:spPr>
          <a:xfrm>
            <a:off x="6362298" y="10"/>
            <a:ext cx="5829701" cy="6857990"/>
          </a:xfrm>
          <a:prstGeom prst="rect">
            <a:avLst/>
          </a:prstGeom>
          <a:gradFill flip="none" rotWithShape="1">
            <a:gsLst>
              <a:gs pos="31000">
                <a:srgbClr val="00B0F0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1A66F6E-F599-3295-D85B-766D84046ECD}"/>
              </a:ext>
            </a:extLst>
          </p:cNvPr>
          <p:cNvSpPr/>
          <p:nvPr/>
        </p:nvSpPr>
        <p:spPr>
          <a:xfrm>
            <a:off x="250371" y="359229"/>
            <a:ext cx="1676400" cy="7631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DF3BC51-37A9-6E71-4039-C36005031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232" y="660774"/>
            <a:ext cx="5452190" cy="112471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3600" b="1" dirty="0"/>
              <a:t>Let’s Play USE IT OR LOSE IT!</a:t>
            </a:r>
            <a:br>
              <a:rPr lang="en-US" sz="3600" dirty="0"/>
            </a:br>
            <a:r>
              <a:rPr lang="en-US" sz="2800" dirty="0">
                <a:effectLst/>
              </a:rPr>
              <a:t>A solar-savvy game to save you money</a:t>
            </a:r>
            <a:br>
              <a:rPr lang="en-US" sz="2800" dirty="0">
                <a:effectLst/>
              </a:rPr>
            </a:b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CC7B48-28C8-DBBE-C386-7367BFC2DA5D}"/>
              </a:ext>
            </a:extLst>
          </p:cNvPr>
          <p:cNvSpPr txBox="1"/>
          <p:nvPr/>
        </p:nvSpPr>
        <p:spPr>
          <a:xfrm>
            <a:off x="703714" y="2196625"/>
            <a:ext cx="6097604" cy="1405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800"/>
              </a:spcAft>
            </a:pPr>
            <a:r>
              <a:rPr lang="en-US" sz="2400" b="1" u="sng" dirty="0">
                <a:effectLst/>
              </a:rPr>
              <a:t>Round 1: </a:t>
            </a:r>
          </a:p>
          <a:p>
            <a:pPr algn="l">
              <a:spcAft>
                <a:spcPts val="800"/>
              </a:spcAft>
            </a:pPr>
            <a:r>
              <a:rPr lang="en-US" sz="2400" b="1" dirty="0">
                <a:effectLst/>
              </a:rPr>
              <a:t>Which uses the most power?</a:t>
            </a:r>
          </a:p>
          <a:p>
            <a:pPr algn="l">
              <a:spcAft>
                <a:spcPts val="800"/>
              </a:spcAft>
            </a:pPr>
            <a:r>
              <a:rPr lang="en-US" sz="2400" dirty="0">
                <a:effectLst/>
              </a:rPr>
              <a:t>		</a:t>
            </a:r>
            <a:endParaRPr lang="en-GB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53627B-5EB0-86D7-8098-F91034A7CCED}"/>
              </a:ext>
            </a:extLst>
          </p:cNvPr>
          <p:cNvSpPr txBox="1"/>
          <p:nvPr/>
        </p:nvSpPr>
        <p:spPr>
          <a:xfrm>
            <a:off x="6841643" y="1093528"/>
            <a:ext cx="5228437" cy="43853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200" b="1" dirty="0">
                <a:latin typeface="+mj-lt"/>
                <a:ea typeface="+mj-ea"/>
                <a:cs typeface="+mj-cs"/>
              </a:rPr>
              <a:t>Why Does Wattage Matter?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b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sz="2600" dirty="0"/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2600" dirty="0">
                <a:sym typeface="Wingdings" panose="05000000000000000000" pitchFamily="2" charset="2"/>
              </a:rPr>
              <a:t>Think “Smart Solar” and avoid </a:t>
            </a:r>
            <a:r>
              <a:rPr lang="en-GB" sz="2600" dirty="0"/>
              <a:t>paying for extra energy from the grid </a:t>
            </a:r>
            <a:endParaRPr lang="en-GB" sz="2600" dirty="0">
              <a:sym typeface="Wingdings" panose="05000000000000000000" pitchFamily="2" charset="2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D53E793-7118-57C2-3BC9-C82EE54BB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540671"/>
              </p:ext>
            </p:extLst>
          </p:nvPr>
        </p:nvGraphicFramePr>
        <p:xfrm>
          <a:off x="703713" y="3562505"/>
          <a:ext cx="4994443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5178">
                  <a:extLst>
                    <a:ext uri="{9D8B030D-6E8A-4147-A177-3AD203B41FA5}">
                      <a16:colId xmlns:a16="http://schemas.microsoft.com/office/drawing/2014/main" val="3164154377"/>
                    </a:ext>
                  </a:extLst>
                </a:gridCol>
                <a:gridCol w="2049265">
                  <a:extLst>
                    <a:ext uri="{9D8B030D-6E8A-4147-A177-3AD203B41FA5}">
                      <a16:colId xmlns:a16="http://schemas.microsoft.com/office/drawing/2014/main" val="36937709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A) Washing Machine 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(max) 2.0kW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303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/>
                        <a:t>B) Iron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/>
                        <a:t>2.4kW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9498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/>
                        <a:t>C) Kettle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/>
                        <a:t>3.0kW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8641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/>
                        <a:t>D) Toaster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/>
                        <a:t>1.5kW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8967101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4852DA1B-1403-46C8-CF2C-B5C3B6CE6F5C}"/>
              </a:ext>
            </a:extLst>
          </p:cNvPr>
          <p:cNvSpPr/>
          <p:nvPr/>
        </p:nvSpPr>
        <p:spPr>
          <a:xfrm>
            <a:off x="3806500" y="3562505"/>
            <a:ext cx="1780674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519D9EF-475C-B653-CE23-37A248004FC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000" t="31158" r="30684" b="31930"/>
          <a:stretch>
            <a:fillRect/>
          </a:stretch>
        </p:blipFill>
        <p:spPr>
          <a:xfrm>
            <a:off x="8391892" y="1811955"/>
            <a:ext cx="2354981" cy="25314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339CBF-D5C3-724E-61A1-8E84BB4B56BD}"/>
              </a:ext>
            </a:extLst>
          </p:cNvPr>
          <p:cNvSpPr txBox="1"/>
          <p:nvPr/>
        </p:nvSpPr>
        <p:spPr>
          <a:xfrm>
            <a:off x="8699863" y="3812568"/>
            <a:ext cx="1863634" cy="307777"/>
          </a:xfrm>
          <a:prstGeom prst="rect">
            <a:avLst/>
          </a:prstGeom>
          <a:solidFill>
            <a:srgbClr val="FFF9ED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 w/machine   toaster</a:t>
            </a:r>
          </a:p>
        </p:txBody>
      </p:sp>
    </p:spTree>
    <p:extLst>
      <p:ext uri="{BB962C8B-B14F-4D97-AF65-F5344CB8AC3E}">
        <p14:creationId xmlns:p14="http://schemas.microsoft.com/office/powerpoint/2010/main" val="321542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18999-F1C9-D9B4-1739-6A4C278B3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close-up of solar panels&#10;&#10;AI-generated content may be incorrect.">
            <a:extLst>
              <a:ext uri="{FF2B5EF4-FFF2-40B4-BE49-F238E27FC236}">
                <a16:creationId xmlns:a16="http://schemas.microsoft.com/office/drawing/2014/main" id="{23967F85-509D-26F9-61FB-A4C11BBA9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04" r="9091" b="27388"/>
          <a:stretch>
            <a:fillRect/>
          </a:stretch>
        </p:blipFill>
        <p:spPr>
          <a:xfrm>
            <a:off x="6362298" y="10"/>
            <a:ext cx="5829701" cy="6857990"/>
          </a:xfrm>
          <a:prstGeom prst="rect">
            <a:avLst/>
          </a:prstGeom>
          <a:gradFill flip="none" rotWithShape="1">
            <a:gsLst>
              <a:gs pos="31000">
                <a:srgbClr val="00B0F0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DC602ED-8ED9-9336-CF62-893AA9A9DC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345" y="736931"/>
            <a:ext cx="5872953" cy="4799466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en-US" sz="10400" b="1" u="sng" dirty="0"/>
              <a:t>Round 2: 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endParaRPr lang="en-US" sz="10400" b="1" dirty="0"/>
          </a:p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en-US" sz="10400" b="1" dirty="0"/>
              <a:t>Stack          or Stagger?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0400" dirty="0"/>
              <a:t>(S</a:t>
            </a:r>
            <a:r>
              <a:rPr lang="en-GB" sz="9600" dirty="0"/>
              <a:t>tack = using appliances at the same time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9600" dirty="0"/>
              <a:t>Stagger = use appliances at different times)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endParaRPr lang="en-US" sz="3200" b="1" dirty="0"/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GB" sz="10000" dirty="0"/>
              <a:t>Dishwasher &amp; Washing Machine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GB" sz="10400" dirty="0"/>
              <a:t>Toaster &amp; Radio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GB" sz="10400" dirty="0"/>
              <a:t>EV Charger &amp; Immersion Heater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GB" sz="10400" dirty="0"/>
              <a:t>TV &amp; Phone Charger 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endParaRPr lang="en-GB" sz="10400" dirty="0"/>
          </a:p>
          <a:p>
            <a:pPr algn="l">
              <a:spcAft>
                <a:spcPts val="800"/>
              </a:spcAft>
            </a:pPr>
            <a:endParaRPr lang="en-US" sz="10400" dirty="0">
              <a:effectLst/>
            </a:endParaRPr>
          </a:p>
          <a:p>
            <a:pPr algn="l">
              <a:spcAft>
                <a:spcPts val="800"/>
              </a:spcAft>
            </a:pPr>
            <a:r>
              <a:rPr lang="en-US" sz="2800" dirty="0">
                <a:effectLst/>
              </a:rPr>
              <a:t>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7A679DC-6128-A9D5-99EF-BB61934FD912}"/>
              </a:ext>
            </a:extLst>
          </p:cNvPr>
          <p:cNvCxnSpPr/>
          <p:nvPr/>
        </p:nvCxnSpPr>
        <p:spPr>
          <a:xfrm>
            <a:off x="6383383" y="78377"/>
            <a:ext cx="78377" cy="67143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C466C83-0E05-7B94-676D-C7F94FF05C9F}"/>
              </a:ext>
            </a:extLst>
          </p:cNvPr>
          <p:cNvSpPr txBox="1"/>
          <p:nvPr/>
        </p:nvSpPr>
        <p:spPr>
          <a:xfrm>
            <a:off x="6723440" y="1252875"/>
            <a:ext cx="5268278" cy="235756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200" b="1" dirty="0">
                <a:latin typeface="+mj-lt"/>
                <a:ea typeface="+mj-ea"/>
                <a:cs typeface="+mj-cs"/>
              </a:rPr>
              <a:t>Why Does this Matter?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b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500" dirty="0"/>
              <a:t>To be Solar Savvy, change your </a:t>
            </a:r>
            <a:r>
              <a:rPr lang="en-GB" sz="2500"/>
              <a:t>habits when </a:t>
            </a:r>
            <a:r>
              <a:rPr lang="en-GB" sz="2500" dirty="0"/>
              <a:t>you use various appliances.</a:t>
            </a:r>
            <a:endParaRPr lang="en-GB" sz="2600" dirty="0"/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GB" sz="2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F2B62F4-2168-DB24-0F0B-F58049A9CC71}"/>
              </a:ext>
            </a:extLst>
          </p:cNvPr>
          <p:cNvGrpSpPr/>
          <p:nvPr/>
        </p:nvGrpSpPr>
        <p:grpSpPr>
          <a:xfrm>
            <a:off x="3988391" y="1772279"/>
            <a:ext cx="863919" cy="376181"/>
            <a:chOff x="1820988" y="1133247"/>
            <a:chExt cx="863919" cy="60089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42F7A26-72BE-04D0-0939-729667DA36F1}"/>
                </a:ext>
              </a:extLst>
            </p:cNvPr>
            <p:cNvSpPr/>
            <p:nvPr/>
          </p:nvSpPr>
          <p:spPr>
            <a:xfrm>
              <a:off x="1820988" y="1133247"/>
              <a:ext cx="409303" cy="600891"/>
            </a:xfrm>
            <a:prstGeom prst="rect">
              <a:avLst/>
            </a:prstGeom>
            <a:solidFill>
              <a:srgbClr val="D2D7DA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8A8FD79-35CB-3955-A8CF-671D6E8B4E71}"/>
                </a:ext>
              </a:extLst>
            </p:cNvPr>
            <p:cNvSpPr/>
            <p:nvPr/>
          </p:nvSpPr>
          <p:spPr>
            <a:xfrm>
              <a:off x="2275604" y="1133247"/>
              <a:ext cx="409303" cy="600891"/>
            </a:xfrm>
            <a:prstGeom prst="rect">
              <a:avLst/>
            </a:prstGeom>
            <a:solidFill>
              <a:srgbClr val="314C6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962CFA2-F673-AD58-7EC9-1B8E00F1E33E}"/>
              </a:ext>
            </a:extLst>
          </p:cNvPr>
          <p:cNvGrpSpPr/>
          <p:nvPr/>
        </p:nvGrpSpPr>
        <p:grpSpPr>
          <a:xfrm>
            <a:off x="1577888" y="1396099"/>
            <a:ext cx="409303" cy="752361"/>
            <a:chOff x="2484609" y="984159"/>
            <a:chExt cx="409303" cy="120178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8BC801E-D5AD-E2EA-374D-5CE5D44885FD}"/>
                </a:ext>
              </a:extLst>
            </p:cNvPr>
            <p:cNvSpPr/>
            <p:nvPr/>
          </p:nvSpPr>
          <p:spPr>
            <a:xfrm>
              <a:off x="2484609" y="1585050"/>
              <a:ext cx="409303" cy="600891"/>
            </a:xfrm>
            <a:prstGeom prst="rect">
              <a:avLst/>
            </a:prstGeom>
            <a:solidFill>
              <a:srgbClr val="314C6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921E8C3-11C8-6C3B-02DC-EB9C458FA2D6}"/>
                </a:ext>
              </a:extLst>
            </p:cNvPr>
            <p:cNvSpPr/>
            <p:nvPr/>
          </p:nvSpPr>
          <p:spPr>
            <a:xfrm>
              <a:off x="2484609" y="984159"/>
              <a:ext cx="409303" cy="600891"/>
            </a:xfrm>
            <a:prstGeom prst="rect">
              <a:avLst/>
            </a:prstGeom>
            <a:solidFill>
              <a:srgbClr val="D2D7DA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358F35D-3C0E-152D-3084-8F572A55F0D3}"/>
              </a:ext>
            </a:extLst>
          </p:cNvPr>
          <p:cNvGrpSpPr/>
          <p:nvPr/>
        </p:nvGrpSpPr>
        <p:grpSpPr>
          <a:xfrm>
            <a:off x="5197260" y="3408234"/>
            <a:ext cx="863919" cy="376181"/>
            <a:chOff x="1820988" y="1133247"/>
            <a:chExt cx="863919" cy="600891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F89D98E-B8C6-B947-D846-F3FDE7A5D52E}"/>
                </a:ext>
              </a:extLst>
            </p:cNvPr>
            <p:cNvSpPr/>
            <p:nvPr/>
          </p:nvSpPr>
          <p:spPr>
            <a:xfrm>
              <a:off x="1820988" y="1133247"/>
              <a:ext cx="409303" cy="600891"/>
            </a:xfrm>
            <a:prstGeom prst="rect">
              <a:avLst/>
            </a:prstGeom>
            <a:solidFill>
              <a:srgbClr val="D2D7DA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A212C35-C146-EFF7-F889-FCDE1B91BAD8}"/>
                </a:ext>
              </a:extLst>
            </p:cNvPr>
            <p:cNvSpPr/>
            <p:nvPr/>
          </p:nvSpPr>
          <p:spPr>
            <a:xfrm>
              <a:off x="2275604" y="1133247"/>
              <a:ext cx="409303" cy="600891"/>
            </a:xfrm>
            <a:prstGeom prst="rect">
              <a:avLst/>
            </a:prstGeom>
            <a:solidFill>
              <a:srgbClr val="314C6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870F46B-BE00-7649-C130-08FB53037D36}"/>
              </a:ext>
            </a:extLst>
          </p:cNvPr>
          <p:cNvGrpSpPr/>
          <p:nvPr/>
        </p:nvGrpSpPr>
        <p:grpSpPr>
          <a:xfrm>
            <a:off x="5447224" y="3914627"/>
            <a:ext cx="409303" cy="752361"/>
            <a:chOff x="2484609" y="984159"/>
            <a:chExt cx="409303" cy="1201782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BF336A5-BD99-A29B-0218-76C6AC7DE6D6}"/>
                </a:ext>
              </a:extLst>
            </p:cNvPr>
            <p:cNvSpPr/>
            <p:nvPr/>
          </p:nvSpPr>
          <p:spPr>
            <a:xfrm>
              <a:off x="2484609" y="1585050"/>
              <a:ext cx="409303" cy="600891"/>
            </a:xfrm>
            <a:prstGeom prst="rect">
              <a:avLst/>
            </a:prstGeom>
            <a:solidFill>
              <a:srgbClr val="314C6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533E764-0817-68EA-5ED4-9767621B58BF}"/>
                </a:ext>
              </a:extLst>
            </p:cNvPr>
            <p:cNvSpPr/>
            <p:nvPr/>
          </p:nvSpPr>
          <p:spPr>
            <a:xfrm>
              <a:off x="2484609" y="984159"/>
              <a:ext cx="409303" cy="600891"/>
            </a:xfrm>
            <a:prstGeom prst="rect">
              <a:avLst/>
            </a:prstGeom>
            <a:solidFill>
              <a:srgbClr val="D2D7DA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72848A3-0337-BDB4-4070-16E23FE6BEB6}"/>
              </a:ext>
            </a:extLst>
          </p:cNvPr>
          <p:cNvGrpSpPr/>
          <p:nvPr/>
        </p:nvGrpSpPr>
        <p:grpSpPr>
          <a:xfrm>
            <a:off x="5195657" y="4869670"/>
            <a:ext cx="863919" cy="376181"/>
            <a:chOff x="1820988" y="1133247"/>
            <a:chExt cx="863919" cy="600891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AE401C5-046D-5985-3DEB-5DD41B26912E}"/>
                </a:ext>
              </a:extLst>
            </p:cNvPr>
            <p:cNvSpPr/>
            <p:nvPr/>
          </p:nvSpPr>
          <p:spPr>
            <a:xfrm>
              <a:off x="1820988" y="1133247"/>
              <a:ext cx="409303" cy="600891"/>
            </a:xfrm>
            <a:prstGeom prst="rect">
              <a:avLst/>
            </a:prstGeom>
            <a:solidFill>
              <a:srgbClr val="D2D7DA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6011E48-EB80-11D4-96AB-A04681E62B36}"/>
                </a:ext>
              </a:extLst>
            </p:cNvPr>
            <p:cNvSpPr/>
            <p:nvPr/>
          </p:nvSpPr>
          <p:spPr>
            <a:xfrm>
              <a:off x="2275604" y="1133247"/>
              <a:ext cx="409303" cy="600891"/>
            </a:xfrm>
            <a:prstGeom prst="rect">
              <a:avLst/>
            </a:prstGeom>
            <a:solidFill>
              <a:srgbClr val="314C6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C281FFF-9F40-A0C9-B1C9-82DB9C0AF0B0}"/>
              </a:ext>
            </a:extLst>
          </p:cNvPr>
          <p:cNvGrpSpPr/>
          <p:nvPr/>
        </p:nvGrpSpPr>
        <p:grpSpPr>
          <a:xfrm>
            <a:off x="5445621" y="5376063"/>
            <a:ext cx="409303" cy="752361"/>
            <a:chOff x="2484609" y="984159"/>
            <a:chExt cx="409303" cy="1201782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ED38074-1C75-CC9D-845B-0DEDE4FA6F79}"/>
                </a:ext>
              </a:extLst>
            </p:cNvPr>
            <p:cNvSpPr/>
            <p:nvPr/>
          </p:nvSpPr>
          <p:spPr>
            <a:xfrm>
              <a:off x="2484609" y="1585050"/>
              <a:ext cx="409303" cy="600891"/>
            </a:xfrm>
            <a:prstGeom prst="rect">
              <a:avLst/>
            </a:prstGeom>
            <a:solidFill>
              <a:srgbClr val="314C6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2CB7CFC-AEE6-D051-76F9-74CF17B5EAA3}"/>
                </a:ext>
              </a:extLst>
            </p:cNvPr>
            <p:cNvSpPr/>
            <p:nvPr/>
          </p:nvSpPr>
          <p:spPr>
            <a:xfrm>
              <a:off x="2484609" y="984159"/>
              <a:ext cx="409303" cy="600891"/>
            </a:xfrm>
            <a:prstGeom prst="rect">
              <a:avLst/>
            </a:prstGeom>
            <a:solidFill>
              <a:srgbClr val="D2D7DA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3886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1BDB2-05BD-F1F5-5CB7-07C40B150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B898F1D-9680-561D-C7F7-3F1DD04B0160}"/>
              </a:ext>
            </a:extLst>
          </p:cNvPr>
          <p:cNvSpPr/>
          <p:nvPr/>
        </p:nvSpPr>
        <p:spPr>
          <a:xfrm>
            <a:off x="0" y="0"/>
            <a:ext cx="6362299" cy="6858000"/>
          </a:xfrm>
          <a:prstGeom prst="rect">
            <a:avLst/>
          </a:prstGeom>
          <a:gradFill flip="none" rotWithShape="1">
            <a:gsLst>
              <a:gs pos="31000">
                <a:schemeClr val="bg1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4D688E-8C31-6F5B-EDB0-70CD1A460A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263" t="21737" r="60684" b="25939"/>
          <a:stretch>
            <a:fillRect/>
          </a:stretch>
        </p:blipFill>
        <p:spPr>
          <a:xfrm flipH="1">
            <a:off x="5120639" y="0"/>
            <a:ext cx="707136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BC7D8A-AD1A-E172-16F2-549FE0F85740}"/>
              </a:ext>
            </a:extLst>
          </p:cNvPr>
          <p:cNvSpPr/>
          <p:nvPr/>
        </p:nvSpPr>
        <p:spPr>
          <a:xfrm>
            <a:off x="250371" y="359229"/>
            <a:ext cx="1676400" cy="7631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6F3EF7-4138-154D-7538-EA859A6BA911}"/>
              </a:ext>
            </a:extLst>
          </p:cNvPr>
          <p:cNvSpPr/>
          <p:nvPr/>
        </p:nvSpPr>
        <p:spPr>
          <a:xfrm>
            <a:off x="4976261" y="0"/>
            <a:ext cx="5380522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CDCB55-332D-6CA6-37F5-07CB83DB17A9}"/>
              </a:ext>
            </a:extLst>
          </p:cNvPr>
          <p:cNvSpPr txBox="1"/>
          <p:nvPr/>
        </p:nvSpPr>
        <p:spPr>
          <a:xfrm>
            <a:off x="617308" y="935523"/>
            <a:ext cx="6097604" cy="1436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400" b="1" u="sng" dirty="0">
                <a:effectLst/>
              </a:rPr>
              <a:t>Round 3:</a:t>
            </a:r>
            <a:r>
              <a:rPr lang="en-US" sz="2400" b="1" dirty="0">
                <a:effectLst/>
              </a:rPr>
              <a:t>  </a:t>
            </a:r>
            <a:r>
              <a:rPr lang="en-GB" sz="2600" b="1" dirty="0"/>
              <a:t>Use It, Store It, or Lose It?</a:t>
            </a:r>
            <a:endParaRPr lang="en-US" sz="2600" b="1" dirty="0">
              <a:effectLst/>
            </a:endParaRPr>
          </a:p>
          <a:p>
            <a:pPr>
              <a:spcAft>
                <a:spcPts val="800"/>
              </a:spcAft>
            </a:pPr>
            <a:r>
              <a:rPr lang="en-GB" sz="2400" b="1" dirty="0"/>
              <a:t>Where Does Extra Solar Go?</a:t>
            </a:r>
          </a:p>
          <a:p>
            <a:pPr algn="l">
              <a:spcAft>
                <a:spcPts val="800"/>
              </a:spcAft>
            </a:pPr>
            <a:r>
              <a:rPr lang="en-US" sz="2400" dirty="0">
                <a:effectLst/>
              </a:rPr>
              <a:t>		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8E4B25-FDEE-54A0-C718-09FBA4BE24C4}"/>
              </a:ext>
            </a:extLst>
          </p:cNvPr>
          <p:cNvSpPr txBox="1"/>
          <p:nvPr/>
        </p:nvSpPr>
        <p:spPr>
          <a:xfrm>
            <a:off x="556477" y="2088888"/>
            <a:ext cx="5459312" cy="444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It’s a sunny day, but no one’s home. What happens to your extra solar energy?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b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A) Lost forever</a:t>
            </a:r>
            <a:b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B) Stored in a battery</a:t>
            </a:r>
            <a:b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C) Exported for pennies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kern="100" dirty="0">
              <a:effectLst/>
              <a:latin typeface="Segoe UI Symbol" panose="020B0502040204020203" pitchFamily="34" charset="0"/>
              <a:ea typeface="Aptos" panose="020B0004020202020204" pitchFamily="34" charset="0"/>
              <a:cs typeface="Segoe UI Symbol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kern="100" dirty="0">
                <a:effectLst/>
                <a:latin typeface="Segoe UI Symbol" panose="020B0502040204020203" pitchFamily="34" charset="0"/>
                <a:ea typeface="Aptos" panose="020B0004020202020204" pitchFamily="34" charset="0"/>
                <a:cs typeface="Segoe UI Symbol" panose="020B0502040204020203" pitchFamily="34" charset="0"/>
              </a:rPr>
              <a:t>All can happen– but you want 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 or C </a:t>
            </a:r>
            <a:endParaRPr lang="en-GB" sz="2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B is most effective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F89D87-F26C-25C0-21DF-B1CD68300982}"/>
              </a:ext>
            </a:extLst>
          </p:cNvPr>
          <p:cNvSpPr txBox="1"/>
          <p:nvPr/>
        </p:nvSpPr>
        <p:spPr>
          <a:xfrm>
            <a:off x="6423130" y="2263528"/>
            <a:ext cx="5268278" cy="19459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200" b="1" dirty="0">
                <a:latin typeface="+mj-lt"/>
                <a:ea typeface="+mj-ea"/>
                <a:cs typeface="+mj-cs"/>
              </a:rPr>
              <a:t>Why Does a Battery Help?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b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500" dirty="0"/>
              <a:t>Let’s find out more….</a:t>
            </a:r>
            <a:endParaRPr lang="en-GB" sz="2600" dirty="0"/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418190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D197F1-6B4A-17AA-6E0D-46224C55F1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3312206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6A3D41-7C96-AD94-E0A7-5482585BBB5A}"/>
              </a:ext>
            </a:extLst>
          </p:cNvPr>
          <p:cNvSpPr txBox="1"/>
          <p:nvPr/>
        </p:nvSpPr>
        <p:spPr>
          <a:xfrm>
            <a:off x="719488" y="423795"/>
            <a:ext cx="6097604" cy="2264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Why a Battery Matters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sz="32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sz="3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FA39083-BC6D-20A2-9557-EF2BC2F4E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517554"/>
              </p:ext>
            </p:extLst>
          </p:nvPr>
        </p:nvGraphicFramePr>
        <p:xfrm>
          <a:off x="401853" y="1638187"/>
          <a:ext cx="8520765" cy="3169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93629">
                  <a:extLst>
                    <a:ext uri="{9D8B030D-6E8A-4147-A177-3AD203B41FA5}">
                      <a16:colId xmlns:a16="http://schemas.microsoft.com/office/drawing/2014/main" val="3331808894"/>
                    </a:ext>
                  </a:extLst>
                </a:gridCol>
                <a:gridCol w="4927136">
                  <a:extLst>
                    <a:ext uri="{9D8B030D-6E8A-4147-A177-3AD203B41FA5}">
                      <a16:colId xmlns:a16="http://schemas.microsoft.com/office/drawing/2014/main" val="37104822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No Battery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With Battery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257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→ Sell extra to Energy Co. for 5–15p</a:t>
                      </a:r>
                      <a:br>
                        <a:rPr lang="en-GB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→ Buy back from Energy Co. for 25–30p</a:t>
                      </a:r>
                    </a:p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→ Store it now</a:t>
                      </a:r>
                      <a:br>
                        <a:rPr lang="en-GB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→ Use it later (TV, lights, cooking)</a:t>
                      </a:r>
                      <a:br>
                        <a:rPr lang="en-GB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→ Still have energy during power cuts</a:t>
                      </a:r>
                    </a:p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8260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82F25E1-D6E5-7417-91EB-4A6BA2A74472}"/>
              </a:ext>
            </a:extLst>
          </p:cNvPr>
          <p:cNvSpPr txBox="1"/>
          <p:nvPr/>
        </p:nvSpPr>
        <p:spPr>
          <a:xfrm>
            <a:off x="806116" y="6019573"/>
            <a:ext cx="82608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battery = </a:t>
            </a:r>
            <a:r>
              <a:rPr lang="en-GB" sz="3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Your own power station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765462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mpass on a fabric surface&#10;&#10;AI-generated content may be incorrect.">
            <a:extLst>
              <a:ext uri="{FF2B5EF4-FFF2-40B4-BE49-F238E27FC236}">
                <a16:creationId xmlns:a16="http://schemas.microsoft.com/office/drawing/2014/main" id="{A6DAFC15-1B64-2F1E-D112-31F9C7763D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9" r="21189" b="2501"/>
          <a:stretch>
            <a:fillRect/>
          </a:stretch>
        </p:blipFill>
        <p:spPr>
          <a:xfrm>
            <a:off x="4173651" y="1"/>
            <a:ext cx="8329567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DA2579-E8F3-DB14-3CB8-A9AC67991B9B}"/>
              </a:ext>
            </a:extLst>
          </p:cNvPr>
          <p:cNvSpPr/>
          <p:nvPr/>
        </p:nvSpPr>
        <p:spPr>
          <a:xfrm>
            <a:off x="4036489" y="0"/>
            <a:ext cx="3894728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F4CDA7-5478-3063-2578-81997FB8ACDC}"/>
              </a:ext>
            </a:extLst>
          </p:cNvPr>
          <p:cNvSpPr txBox="1"/>
          <p:nvPr/>
        </p:nvSpPr>
        <p:spPr>
          <a:xfrm>
            <a:off x="729112" y="2212832"/>
            <a:ext cx="6097604" cy="1469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East = Morning power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South = Midday power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West = Afternoon power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DAA71F-3440-F856-B9E4-2C7E59B0A2BB}"/>
              </a:ext>
            </a:extLst>
          </p:cNvPr>
          <p:cNvSpPr txBox="1"/>
          <p:nvPr/>
        </p:nvSpPr>
        <p:spPr>
          <a:xfrm>
            <a:off x="729112" y="702928"/>
            <a:ext cx="6691966" cy="1167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2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Bonus Tip 1: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Direction of Solar Panels v Time to Use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EF5F50-36FC-C66B-B107-FC128720EE0F}"/>
              </a:ext>
            </a:extLst>
          </p:cNvPr>
          <p:cNvSpPr txBox="1"/>
          <p:nvPr/>
        </p:nvSpPr>
        <p:spPr>
          <a:xfrm>
            <a:off x="973371" y="4757126"/>
            <a:ext cx="7054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*Out for the day? Use the Time Delay function  </a:t>
            </a:r>
          </a:p>
        </p:txBody>
      </p:sp>
    </p:spTree>
    <p:extLst>
      <p:ext uri="{BB962C8B-B14F-4D97-AF65-F5344CB8AC3E}">
        <p14:creationId xmlns:p14="http://schemas.microsoft.com/office/powerpoint/2010/main" val="371588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hould I Clean My Solar Panels? | Solar ...">
            <a:extLst>
              <a:ext uri="{FF2B5EF4-FFF2-40B4-BE49-F238E27FC236}">
                <a16:creationId xmlns:a16="http://schemas.microsoft.com/office/drawing/2014/main" id="{230655E4-92C2-DF60-9150-3D3AB88EC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0775"/>
            <a:ext cx="12192000" cy="501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753EBA-6DFB-0589-DDD0-D1AFF4F781D3}"/>
              </a:ext>
            </a:extLst>
          </p:cNvPr>
          <p:cNvSpPr txBox="1"/>
          <p:nvPr/>
        </p:nvSpPr>
        <p:spPr>
          <a:xfrm>
            <a:off x="3056021" y="2818952"/>
            <a:ext cx="6097604" cy="14695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Dirty/shaded panels = 10–20% energy loss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Clean every 1–2 years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Check for shadows from growing trees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CD06D0-F8C0-9C3B-37CE-43237BDC90F9}"/>
              </a:ext>
            </a:extLst>
          </p:cNvPr>
          <p:cNvSpPr txBox="1"/>
          <p:nvPr/>
        </p:nvSpPr>
        <p:spPr>
          <a:xfrm>
            <a:off x="719487" y="423795"/>
            <a:ext cx="9637295" cy="1167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2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Bonus Tip 2: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Clean Solar Panels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80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D47F7C-18DC-C691-FDAF-5F2C47EA3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7" name="Rectangle 4126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9" name="Rectangle 4128">
            <a:extLst>
              <a:ext uri="{FF2B5EF4-FFF2-40B4-BE49-F238E27FC236}">
                <a16:creationId xmlns:a16="http://schemas.microsoft.com/office/drawing/2014/main" id="{02EBFA83-D4DB-4CA0-B229-9E44634D7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31" name="Picture 4130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4133" name="Rectangle 4132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35" name="Rectangle 4134">
            <a:extLst>
              <a:ext uri="{FF2B5EF4-FFF2-40B4-BE49-F238E27FC236}">
                <a16:creationId xmlns:a16="http://schemas.microsoft.com/office/drawing/2014/main" id="{26A515A1-4D80-430E-BE0A-71A290516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E83F35-A9B6-B1C5-C618-578DA4E666EC}"/>
              </a:ext>
            </a:extLst>
          </p:cNvPr>
          <p:cNvSpPr txBox="1"/>
          <p:nvPr/>
        </p:nvSpPr>
        <p:spPr>
          <a:xfrm>
            <a:off x="850734" y="779883"/>
            <a:ext cx="4589328" cy="18891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Bonus Tip 3: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32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Stop the Vampire Loads</a:t>
            </a:r>
            <a:endParaRPr lang="en-US" sz="3200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4102" name="Picture 6" descr="OMG! Texas Energy Vampire Varmints! - Blog">
            <a:extLst>
              <a:ext uri="{FF2B5EF4-FFF2-40B4-BE49-F238E27FC236}">
                <a16:creationId xmlns:a16="http://schemas.microsoft.com/office/drawing/2014/main" id="{A9DFA90A-4AC4-82E1-BD29-33EADD67C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1" r="-2" b="6441"/>
          <a:stretch>
            <a:fillRect/>
          </a:stretch>
        </p:blipFill>
        <p:spPr bwMode="auto">
          <a:xfrm>
            <a:off x="5752254" y="974040"/>
            <a:ext cx="5468347" cy="443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7BD64E19-E1E4-5E4A-D75D-057690CC7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968" y="2821213"/>
            <a:ext cx="4589328" cy="29873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</a:rPr>
              <a:t>Devices that suck power even on standby: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</a:rPr>
              <a:t>TVs 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400" dirty="0"/>
              <a:t>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</a:rPr>
              <a:t>outers 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</a:rPr>
              <a:t>Alexa 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400" dirty="0"/>
              <a:t>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</a:rPr>
              <a:t>obile chargers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</a:rPr>
            </a:b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66BC8E-89B4-5293-2338-C96C77619B36}"/>
              </a:ext>
            </a:extLst>
          </p:cNvPr>
          <p:cNvSpPr txBox="1"/>
          <p:nvPr/>
        </p:nvSpPr>
        <p:spPr>
          <a:xfrm>
            <a:off x="984714" y="5648661"/>
            <a:ext cx="6097604" cy="426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</a:rPr>
              <a:t>*Use smart plugs or switch off at the wall</a:t>
            </a:r>
          </a:p>
        </p:txBody>
      </p:sp>
    </p:spTree>
    <p:extLst>
      <p:ext uri="{BB962C8B-B14F-4D97-AF65-F5344CB8AC3E}">
        <p14:creationId xmlns:p14="http://schemas.microsoft.com/office/powerpoint/2010/main" val="71018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</TotalTime>
  <Words>433</Words>
  <Application>Microsoft Office PowerPoint</Application>
  <PresentationFormat>Widescreen</PresentationFormat>
  <Paragraphs>92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</vt:lpstr>
      <vt:lpstr>Aptos Display</vt:lpstr>
      <vt:lpstr>Arial</vt:lpstr>
      <vt:lpstr>Segoe UI Emoji</vt:lpstr>
      <vt:lpstr>Segoe UI Symbol</vt:lpstr>
      <vt:lpstr>Symbol</vt:lpstr>
      <vt:lpstr>Wingdings</vt:lpstr>
      <vt:lpstr>Office Theme</vt:lpstr>
      <vt:lpstr>USE IT OR LOSE IT! Making the most of your Solar System </vt:lpstr>
      <vt:lpstr>PowerPoint Presentation</vt:lpstr>
      <vt:lpstr>Let’s Play USE IT OR LOSE IT! A solar-savvy game to save you money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Lindsey Reed</dc:creator>
  <cp:lastModifiedBy>Nicky Bishop</cp:lastModifiedBy>
  <cp:revision>1</cp:revision>
  <dcterms:created xsi:type="dcterms:W3CDTF">2025-07-06T12:48:50Z</dcterms:created>
  <dcterms:modified xsi:type="dcterms:W3CDTF">2025-07-10T16:43:29Z</dcterms:modified>
</cp:coreProperties>
</file>